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4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1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Continuity Testers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293808" y="1613058"/>
            <a:ext cx="4649783" cy="816987"/>
          </a:xfrm>
        </p:spPr>
        <p:txBody>
          <a:bodyPr/>
          <a:lstStyle/>
          <a:p>
            <a:r>
              <a:rPr lang="en-US" u="sng" dirty="0" smtClean="0"/>
              <a:t>Supplies - Per Tester</a:t>
            </a:r>
            <a:endParaRPr lang="en-US" u="sng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1065199" y="2436969"/>
            <a:ext cx="4878391" cy="381604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1 Tin</a:t>
            </a:r>
          </a:p>
          <a:p>
            <a:r>
              <a:rPr lang="en-US" dirty="0" smtClean="0"/>
              <a:t>1 Buzzer</a:t>
            </a:r>
          </a:p>
          <a:p>
            <a:r>
              <a:rPr lang="en-US" dirty="0" smtClean="0"/>
              <a:t>1 LED</a:t>
            </a:r>
          </a:p>
          <a:p>
            <a:r>
              <a:rPr lang="en-US" dirty="0" smtClean="0"/>
              <a:t>1 long black wire (stranded,10-12”)</a:t>
            </a:r>
          </a:p>
          <a:p>
            <a:r>
              <a:rPr lang="en-US" dirty="0" smtClean="0"/>
              <a:t>1 long red wire (</a:t>
            </a:r>
            <a:r>
              <a:rPr lang="en-US" dirty="0"/>
              <a:t>stranded,10-12</a:t>
            </a:r>
            <a:r>
              <a:rPr lang="en-US" dirty="0" smtClean="0"/>
              <a:t>”)</a:t>
            </a:r>
          </a:p>
          <a:p>
            <a:r>
              <a:rPr lang="en-US" dirty="0" smtClean="0"/>
              <a:t>1 9-Volt Battery (cheep at BatteriesAndButter.com) </a:t>
            </a:r>
          </a:p>
          <a:p>
            <a:r>
              <a:rPr lang="en-US" dirty="0" smtClean="0"/>
              <a:t>1 9-Volt Battery clip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u="sng" dirty="0" smtClean="0"/>
              <a:t>Supplies – To Share</a:t>
            </a:r>
            <a:endParaRPr lang="en-US" u="sng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167170" cy="2717801"/>
          </a:xfrm>
        </p:spPr>
        <p:txBody>
          <a:bodyPr/>
          <a:lstStyle/>
          <a:p>
            <a:r>
              <a:rPr lang="en-US" dirty="0" smtClean="0"/>
              <a:t>Electrical Tape</a:t>
            </a:r>
          </a:p>
          <a:p>
            <a:r>
              <a:rPr lang="en-US" dirty="0" smtClean="0"/>
              <a:t>Wire Strippers</a:t>
            </a:r>
          </a:p>
          <a:p>
            <a:r>
              <a:rPr lang="en-US" dirty="0" smtClean="0"/>
              <a:t>Nail &amp; Hammer (or Drill)</a:t>
            </a:r>
          </a:p>
          <a:p>
            <a:r>
              <a:rPr lang="en-US" dirty="0" smtClean="0"/>
              <a:t>Optional: Toothpick, Needle-Nose Plyers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592" y="491973"/>
            <a:ext cx="2880848" cy="19380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5748" y="3953652"/>
            <a:ext cx="1621536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116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573423" cy="1905000"/>
          </a:xfrm>
        </p:spPr>
        <p:txBody>
          <a:bodyPr/>
          <a:lstStyle/>
          <a:p>
            <a:r>
              <a:rPr lang="en-US" dirty="0" smtClean="0"/>
              <a:t>Continuity Testers:</a:t>
            </a:r>
            <a:br>
              <a:rPr lang="en-US" dirty="0" smtClean="0"/>
            </a:br>
            <a:r>
              <a:rPr lang="en-US" dirty="0" smtClean="0"/>
              <a:t>1. Do the Following </a:t>
            </a:r>
            <a:r>
              <a:rPr lang="en-US" i="1" dirty="0" smtClean="0"/>
              <a:t>in Any Order</a:t>
            </a:r>
            <a:endParaRPr lang="en-US" i="1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Strip Wires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Find: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1 buzzer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1 black wire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1 red wire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1 battery clip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1 wire stripper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Strip ~ ½ inch off each end </a:t>
            </a:r>
            <a:r>
              <a:rPr lang="en-US" dirty="0" smtClean="0"/>
              <a:t>of each wire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Hammer Holes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16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Find: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1 tin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1 nail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1 hammer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Hammer 3 holes into tin (keep holes within 3 inches of each other)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Use nail to widen one hole (to put LED through)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Misc. Prep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17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Cut 6 ~1-inch pieces of electrical tape to use later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Put 1 piece of tape on buzzer (to make quieter)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With help of toothpick or needle-nose plyers, bend tips of 1 LED (any color)up to make “hooks”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Attach battery clip to battery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rot="1784479">
            <a:off x="10063019" y="1932813"/>
            <a:ext cx="147774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Do NOT test LED -</a:t>
            </a:r>
            <a:br>
              <a:rPr lang="en-US" sz="20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</a:br>
            <a:r>
              <a:rPr lang="en-US" sz="20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You could fry it!</a:t>
            </a:r>
            <a:endParaRPr lang="en-US" sz="2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12" name="Curved Left Arrow 11"/>
          <p:cNvSpPr/>
          <p:nvPr/>
        </p:nvSpPr>
        <p:spPr>
          <a:xfrm>
            <a:off x="10926618" y="3057235"/>
            <a:ext cx="845085" cy="2096655"/>
          </a:xfrm>
          <a:prstGeom prst="curvedLeft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916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Connect Red battery wire to red buzzer wire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en-US" dirty="0" smtClean="0"/>
              <a:t>Buzzers have polarity – only work in 1 direction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Touch black ends together to ensure buzzer works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Tape connection to insulate and hold in place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5578765" y="3605213"/>
            <a:ext cx="1811935" cy="1936605"/>
            <a:chOff x="5652655" y="1099351"/>
            <a:chExt cx="1811935" cy="1856285"/>
          </a:xfrm>
        </p:grpSpPr>
        <p:sp>
          <p:nvSpPr>
            <p:cNvPr id="12" name="Flowchart: Direct Access Storage 11"/>
            <p:cNvSpPr/>
            <p:nvPr/>
          </p:nvSpPr>
          <p:spPr>
            <a:xfrm>
              <a:off x="5652655" y="2249485"/>
              <a:ext cx="609600" cy="706151"/>
            </a:xfrm>
            <a:prstGeom prst="flowChartMagneticDrum">
              <a:avLst/>
            </a:prstGeom>
            <a:ln>
              <a:solidFill>
                <a:schemeClr val="tx1">
                  <a:lumMod val="6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6142182" y="1099351"/>
              <a:ext cx="1" cy="115013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142183" y="2249485"/>
              <a:ext cx="1322407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5411415" y="592666"/>
            <a:ext cx="1979285" cy="2787094"/>
            <a:chOff x="5522735" y="546537"/>
            <a:chExt cx="1979285" cy="2787094"/>
          </a:xfrm>
        </p:grpSpPr>
        <p:grpSp>
          <p:nvGrpSpPr>
            <p:cNvPr id="27" name="Group 26"/>
            <p:cNvGrpSpPr/>
            <p:nvPr/>
          </p:nvGrpSpPr>
          <p:grpSpPr>
            <a:xfrm rot="8112320">
              <a:off x="5522735" y="546537"/>
              <a:ext cx="907154" cy="1656820"/>
              <a:chOff x="5781964" y="592665"/>
              <a:chExt cx="907154" cy="1656820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5781964" y="709614"/>
                <a:ext cx="840509" cy="1539871"/>
                <a:chOff x="5781964" y="709614"/>
                <a:chExt cx="840509" cy="1539871"/>
              </a:xfrm>
            </p:grpSpPr>
            <p:sp>
              <p:nvSpPr>
                <p:cNvPr id="22" name="Cube 21"/>
                <p:cNvSpPr/>
                <p:nvPr/>
              </p:nvSpPr>
              <p:spPr>
                <a:xfrm>
                  <a:off x="5781964" y="738909"/>
                  <a:ext cx="840509" cy="1510576"/>
                </a:xfrm>
                <a:prstGeom prst="cube">
                  <a:avLst>
                    <a:gd name="adj" fmla="val 18407"/>
                  </a:avLst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Flowchart: Magnetic Disk 22"/>
                <p:cNvSpPr/>
                <p:nvPr/>
              </p:nvSpPr>
              <p:spPr>
                <a:xfrm>
                  <a:off x="5998875" y="709614"/>
                  <a:ext cx="138834" cy="110980"/>
                </a:xfrm>
                <a:prstGeom prst="flowChartMagneticDisk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Flowchart: Magnetic Disk 23"/>
                <p:cNvSpPr/>
                <p:nvPr/>
              </p:nvSpPr>
              <p:spPr>
                <a:xfrm>
                  <a:off x="6285203" y="709614"/>
                  <a:ext cx="138834" cy="110980"/>
                </a:xfrm>
                <a:prstGeom prst="flowChartMagneticDisk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6" name="Oval 25"/>
              <p:cNvSpPr/>
              <p:nvPr/>
            </p:nvSpPr>
            <p:spPr>
              <a:xfrm>
                <a:off x="5843187" y="592665"/>
                <a:ext cx="845931" cy="193148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8" name="Straight Connector 27"/>
            <p:cNvCxnSpPr/>
            <p:nvPr/>
          </p:nvCxnSpPr>
          <p:spPr>
            <a:xfrm flipV="1">
              <a:off x="6179612" y="2125432"/>
              <a:ext cx="8753" cy="120819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179613" y="2241297"/>
              <a:ext cx="1322407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Right Brace 30"/>
          <p:cNvSpPr/>
          <p:nvPr/>
        </p:nvSpPr>
        <p:spPr>
          <a:xfrm>
            <a:off x="6045994" y="3379760"/>
            <a:ext cx="99889" cy="223378"/>
          </a:xfrm>
          <a:prstGeom prst="rightBrace">
            <a:avLst>
              <a:gd name="adj1" fmla="val 8333"/>
              <a:gd name="adj2" fmla="val 51513"/>
            </a:avLst>
          </a:prstGeom>
          <a:ln w="38100">
            <a:solidFill>
              <a:schemeClr val="tx1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Explosion 1 33"/>
          <p:cNvSpPr/>
          <p:nvPr/>
        </p:nvSpPr>
        <p:spPr>
          <a:xfrm>
            <a:off x="5578765" y="2697018"/>
            <a:ext cx="1088735" cy="1662546"/>
          </a:xfrm>
          <a:prstGeom prst="irregularSeal1">
            <a:avLst/>
          </a:prstGeom>
          <a:noFill/>
          <a:ln w="381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28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2. Connect black battery wire to Short (negative) LED leg 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en-US" dirty="0" smtClean="0"/>
              <a:t>Touch black buzzer wire to long (positive) end of LED to ensure LED works. If not, reverse LED connections</a:t>
            </a:r>
          </a:p>
          <a:p>
            <a:pPr marL="285750" indent="-285750">
              <a:buFontTx/>
              <a:buChar char="-"/>
            </a:pPr>
            <a:r>
              <a:rPr lang="en-US" dirty="0"/>
              <a:t>Tape connection to insulate and hold in </a:t>
            </a:r>
            <a:r>
              <a:rPr lang="en-US" dirty="0" smtClean="0"/>
              <a:t>place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5578765" y="3605213"/>
            <a:ext cx="1811935" cy="1936605"/>
            <a:chOff x="5652655" y="1099351"/>
            <a:chExt cx="1811935" cy="1856285"/>
          </a:xfrm>
        </p:grpSpPr>
        <p:sp>
          <p:nvSpPr>
            <p:cNvPr id="12" name="Flowchart: Direct Access Storage 11"/>
            <p:cNvSpPr/>
            <p:nvPr/>
          </p:nvSpPr>
          <p:spPr>
            <a:xfrm>
              <a:off x="5652655" y="2249485"/>
              <a:ext cx="609600" cy="706151"/>
            </a:xfrm>
            <a:prstGeom prst="flowChartMagneticDrum">
              <a:avLst/>
            </a:prstGeom>
            <a:ln>
              <a:solidFill>
                <a:schemeClr val="tx1">
                  <a:lumMod val="6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6142182" y="1099351"/>
              <a:ext cx="1" cy="115013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142183" y="2249485"/>
              <a:ext cx="1322407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5411415" y="592666"/>
            <a:ext cx="2975203" cy="2787094"/>
            <a:chOff x="5522735" y="546537"/>
            <a:chExt cx="2975203" cy="2787094"/>
          </a:xfrm>
        </p:grpSpPr>
        <p:grpSp>
          <p:nvGrpSpPr>
            <p:cNvPr id="27" name="Group 26"/>
            <p:cNvGrpSpPr/>
            <p:nvPr/>
          </p:nvGrpSpPr>
          <p:grpSpPr>
            <a:xfrm rot="8112320">
              <a:off x="5522735" y="546537"/>
              <a:ext cx="907154" cy="1656820"/>
              <a:chOff x="5781964" y="592665"/>
              <a:chExt cx="907154" cy="1656820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5781964" y="709614"/>
                <a:ext cx="840509" cy="1539871"/>
                <a:chOff x="5781964" y="709614"/>
                <a:chExt cx="840509" cy="1539871"/>
              </a:xfrm>
            </p:grpSpPr>
            <p:sp>
              <p:nvSpPr>
                <p:cNvPr id="22" name="Cube 21"/>
                <p:cNvSpPr/>
                <p:nvPr/>
              </p:nvSpPr>
              <p:spPr>
                <a:xfrm>
                  <a:off x="5781964" y="738909"/>
                  <a:ext cx="840509" cy="1510576"/>
                </a:xfrm>
                <a:prstGeom prst="cube">
                  <a:avLst>
                    <a:gd name="adj" fmla="val 18407"/>
                  </a:avLst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Flowchart: Magnetic Disk 22"/>
                <p:cNvSpPr/>
                <p:nvPr/>
              </p:nvSpPr>
              <p:spPr>
                <a:xfrm>
                  <a:off x="5998875" y="709614"/>
                  <a:ext cx="138834" cy="110980"/>
                </a:xfrm>
                <a:prstGeom prst="flowChartMagneticDisk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Flowchart: Magnetic Disk 23"/>
                <p:cNvSpPr/>
                <p:nvPr/>
              </p:nvSpPr>
              <p:spPr>
                <a:xfrm>
                  <a:off x="6285203" y="709614"/>
                  <a:ext cx="138834" cy="110980"/>
                </a:xfrm>
                <a:prstGeom prst="flowChartMagneticDisk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6" name="Oval 25"/>
              <p:cNvSpPr/>
              <p:nvPr/>
            </p:nvSpPr>
            <p:spPr>
              <a:xfrm>
                <a:off x="5843187" y="592665"/>
                <a:ext cx="845931" cy="193148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8" name="Straight Connector 27"/>
            <p:cNvCxnSpPr/>
            <p:nvPr/>
          </p:nvCxnSpPr>
          <p:spPr>
            <a:xfrm flipV="1">
              <a:off x="6179612" y="2125432"/>
              <a:ext cx="8753" cy="120819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179613" y="2241297"/>
              <a:ext cx="2318325" cy="15561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Right Brace 30"/>
          <p:cNvSpPr/>
          <p:nvPr/>
        </p:nvSpPr>
        <p:spPr>
          <a:xfrm>
            <a:off x="6045994" y="3379760"/>
            <a:ext cx="99889" cy="223378"/>
          </a:xfrm>
          <a:prstGeom prst="rightBrace">
            <a:avLst>
              <a:gd name="adj1" fmla="val 8333"/>
              <a:gd name="adj2" fmla="val 51513"/>
            </a:avLst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8547325" y="2068479"/>
            <a:ext cx="1732748" cy="1311281"/>
            <a:chOff x="8381071" y="792154"/>
            <a:chExt cx="1732748" cy="1311281"/>
          </a:xfrm>
        </p:grpSpPr>
        <p:sp>
          <p:nvSpPr>
            <p:cNvPr id="2" name="Flowchart: Delay 1"/>
            <p:cNvSpPr/>
            <p:nvPr/>
          </p:nvSpPr>
          <p:spPr>
            <a:xfrm>
              <a:off x="9707419" y="905164"/>
              <a:ext cx="406400" cy="286327"/>
            </a:xfrm>
            <a:prstGeom prst="flowChartDela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8442719" y="792154"/>
              <a:ext cx="1264700" cy="270066"/>
              <a:chOff x="8442719" y="792154"/>
              <a:chExt cx="1264700" cy="270066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 flipV="1">
                <a:off x="8834823" y="1026662"/>
                <a:ext cx="872596" cy="21665"/>
              </a:xfrm>
              <a:prstGeom prst="line">
                <a:avLst/>
              </a:prstGeom>
              <a:ln w="38100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" name="Freeform 4"/>
              <p:cNvSpPr/>
              <p:nvPr/>
            </p:nvSpPr>
            <p:spPr>
              <a:xfrm rot="16542161" flipH="1">
                <a:off x="8530333" y="704540"/>
                <a:ext cx="270066" cy="445294"/>
              </a:xfrm>
              <a:custGeom>
                <a:avLst/>
                <a:gdLst>
                  <a:gd name="connsiteX0" fmla="*/ 101600 w 118877"/>
                  <a:gd name="connsiteY0" fmla="*/ 360483 h 360483"/>
                  <a:gd name="connsiteX1" fmla="*/ 110836 w 118877"/>
                  <a:gd name="connsiteY1" fmla="*/ 265 h 360483"/>
                  <a:gd name="connsiteX2" fmla="*/ 0 w 118877"/>
                  <a:gd name="connsiteY2" fmla="*/ 314301 h 36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8877" h="360483">
                    <a:moveTo>
                      <a:pt x="101600" y="360483"/>
                    </a:moveTo>
                    <a:cubicBezTo>
                      <a:pt x="114684" y="184222"/>
                      <a:pt x="127769" y="7962"/>
                      <a:pt x="110836" y="265"/>
                    </a:cubicBezTo>
                    <a:cubicBezTo>
                      <a:pt x="93903" y="-7432"/>
                      <a:pt x="46951" y="153434"/>
                      <a:pt x="0" y="314301"/>
                    </a:cubicBezTo>
                  </a:path>
                </a:pathLst>
              </a:custGeom>
              <a:noFill/>
              <a:ln w="38100"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8381071" y="1119026"/>
              <a:ext cx="1326348" cy="984409"/>
              <a:chOff x="8381071" y="1119026"/>
              <a:chExt cx="1326348" cy="984409"/>
            </a:xfrm>
          </p:grpSpPr>
          <p:sp>
            <p:nvSpPr>
              <p:cNvPr id="33" name="Freeform 32"/>
              <p:cNvSpPr/>
              <p:nvPr/>
            </p:nvSpPr>
            <p:spPr>
              <a:xfrm rot="15968051" flipH="1">
                <a:off x="8470758" y="1747829"/>
                <a:ext cx="265919" cy="445294"/>
              </a:xfrm>
              <a:custGeom>
                <a:avLst/>
                <a:gdLst>
                  <a:gd name="connsiteX0" fmla="*/ 101600 w 118877"/>
                  <a:gd name="connsiteY0" fmla="*/ 360483 h 360483"/>
                  <a:gd name="connsiteX1" fmla="*/ 110836 w 118877"/>
                  <a:gd name="connsiteY1" fmla="*/ 265 h 360483"/>
                  <a:gd name="connsiteX2" fmla="*/ 0 w 118877"/>
                  <a:gd name="connsiteY2" fmla="*/ 314301 h 36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8877" h="360483">
                    <a:moveTo>
                      <a:pt x="101600" y="360483"/>
                    </a:moveTo>
                    <a:cubicBezTo>
                      <a:pt x="114684" y="184222"/>
                      <a:pt x="127769" y="7962"/>
                      <a:pt x="110836" y="265"/>
                    </a:cubicBezTo>
                    <a:cubicBezTo>
                      <a:pt x="93903" y="-7432"/>
                      <a:pt x="46951" y="153434"/>
                      <a:pt x="0" y="314301"/>
                    </a:cubicBezTo>
                  </a:path>
                </a:pathLst>
              </a:custGeom>
              <a:noFill/>
              <a:ln w="38100"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" name="Straight Connector 34"/>
              <p:cNvCxnSpPr>
                <a:stCxn id="33" idx="2"/>
              </p:cNvCxnSpPr>
              <p:nvPr/>
            </p:nvCxnSpPr>
            <p:spPr>
              <a:xfrm flipV="1">
                <a:off x="8759977" y="1119026"/>
                <a:ext cx="947442" cy="707628"/>
              </a:xfrm>
              <a:prstGeom prst="line">
                <a:avLst/>
              </a:prstGeom>
              <a:ln w="38100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34" name="Explosion 1 33"/>
          <p:cNvSpPr/>
          <p:nvPr/>
        </p:nvSpPr>
        <p:spPr>
          <a:xfrm rot="16200000">
            <a:off x="8005855" y="1418212"/>
            <a:ext cx="1088735" cy="1662546"/>
          </a:xfrm>
          <a:prstGeom prst="irregularSeal1">
            <a:avLst/>
          </a:prstGeom>
          <a:noFill/>
          <a:ln w="381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ight Brace 35"/>
          <p:cNvSpPr/>
          <p:nvPr/>
        </p:nvSpPr>
        <p:spPr>
          <a:xfrm rot="16200000">
            <a:off x="8452388" y="2140801"/>
            <a:ext cx="99003" cy="247033"/>
          </a:xfrm>
          <a:prstGeom prst="rightBrace">
            <a:avLst>
              <a:gd name="adj1" fmla="val 8333"/>
              <a:gd name="adj2" fmla="val 51513"/>
            </a:avLst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780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3</a:t>
            </a:r>
            <a:r>
              <a:rPr lang="en-US" dirty="0" smtClean="0"/>
              <a:t>. Connect Long Black wire to Long (positive) end of LED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en-US" dirty="0" smtClean="0"/>
              <a:t>Touch black buzzer wire to long black wire to ensure circuit works.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Tape </a:t>
            </a:r>
            <a:r>
              <a:rPr lang="en-US" dirty="0"/>
              <a:t>connection to insulate and hold in </a:t>
            </a:r>
            <a:r>
              <a:rPr lang="en-US" dirty="0" smtClean="0"/>
              <a:t>place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5578765" y="3605213"/>
            <a:ext cx="1811935" cy="1936605"/>
            <a:chOff x="5652655" y="1099351"/>
            <a:chExt cx="1811935" cy="1856285"/>
          </a:xfrm>
        </p:grpSpPr>
        <p:sp>
          <p:nvSpPr>
            <p:cNvPr id="12" name="Flowchart: Direct Access Storage 11"/>
            <p:cNvSpPr/>
            <p:nvPr/>
          </p:nvSpPr>
          <p:spPr>
            <a:xfrm>
              <a:off x="5652655" y="2249485"/>
              <a:ext cx="609600" cy="706151"/>
            </a:xfrm>
            <a:prstGeom prst="flowChartMagneticDrum">
              <a:avLst/>
            </a:prstGeom>
            <a:ln>
              <a:solidFill>
                <a:schemeClr val="tx1">
                  <a:lumMod val="6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6142182" y="1099351"/>
              <a:ext cx="1" cy="115013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142183" y="2249485"/>
              <a:ext cx="1322407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5411415" y="592666"/>
            <a:ext cx="2975203" cy="2787094"/>
            <a:chOff x="5522735" y="546537"/>
            <a:chExt cx="2975203" cy="2787094"/>
          </a:xfrm>
        </p:grpSpPr>
        <p:grpSp>
          <p:nvGrpSpPr>
            <p:cNvPr id="27" name="Group 26"/>
            <p:cNvGrpSpPr/>
            <p:nvPr/>
          </p:nvGrpSpPr>
          <p:grpSpPr>
            <a:xfrm rot="8112320">
              <a:off x="5522735" y="546537"/>
              <a:ext cx="907154" cy="1656820"/>
              <a:chOff x="5781964" y="592665"/>
              <a:chExt cx="907154" cy="1656820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5781964" y="709614"/>
                <a:ext cx="840509" cy="1539871"/>
                <a:chOff x="5781964" y="709614"/>
                <a:chExt cx="840509" cy="1539871"/>
              </a:xfrm>
            </p:grpSpPr>
            <p:sp>
              <p:nvSpPr>
                <p:cNvPr id="22" name="Cube 21"/>
                <p:cNvSpPr/>
                <p:nvPr/>
              </p:nvSpPr>
              <p:spPr>
                <a:xfrm>
                  <a:off x="5781964" y="738909"/>
                  <a:ext cx="840509" cy="1510576"/>
                </a:xfrm>
                <a:prstGeom prst="cube">
                  <a:avLst>
                    <a:gd name="adj" fmla="val 18407"/>
                  </a:avLst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Flowchart: Magnetic Disk 22"/>
                <p:cNvSpPr/>
                <p:nvPr/>
              </p:nvSpPr>
              <p:spPr>
                <a:xfrm>
                  <a:off x="5998875" y="709614"/>
                  <a:ext cx="138834" cy="110980"/>
                </a:xfrm>
                <a:prstGeom prst="flowChartMagneticDisk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Flowchart: Magnetic Disk 23"/>
                <p:cNvSpPr/>
                <p:nvPr/>
              </p:nvSpPr>
              <p:spPr>
                <a:xfrm>
                  <a:off x="6285203" y="709614"/>
                  <a:ext cx="138834" cy="110980"/>
                </a:xfrm>
                <a:prstGeom prst="flowChartMagneticDisk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6" name="Oval 25"/>
              <p:cNvSpPr/>
              <p:nvPr/>
            </p:nvSpPr>
            <p:spPr>
              <a:xfrm>
                <a:off x="5843187" y="592665"/>
                <a:ext cx="845931" cy="193148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8" name="Straight Connector 27"/>
            <p:cNvCxnSpPr/>
            <p:nvPr/>
          </p:nvCxnSpPr>
          <p:spPr>
            <a:xfrm flipV="1">
              <a:off x="6179612" y="2125432"/>
              <a:ext cx="8753" cy="120819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179613" y="2241297"/>
              <a:ext cx="2318325" cy="15561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Right Brace 30"/>
          <p:cNvSpPr/>
          <p:nvPr/>
        </p:nvSpPr>
        <p:spPr>
          <a:xfrm>
            <a:off x="6045994" y="3379760"/>
            <a:ext cx="99889" cy="223378"/>
          </a:xfrm>
          <a:prstGeom prst="rightBrace">
            <a:avLst>
              <a:gd name="adj1" fmla="val 8333"/>
              <a:gd name="adj2" fmla="val 51513"/>
            </a:avLst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8547325" y="2068479"/>
            <a:ext cx="1732748" cy="1311281"/>
            <a:chOff x="8381071" y="792154"/>
            <a:chExt cx="1732748" cy="1311281"/>
          </a:xfrm>
        </p:grpSpPr>
        <p:sp>
          <p:nvSpPr>
            <p:cNvPr id="2" name="Flowchart: Delay 1"/>
            <p:cNvSpPr/>
            <p:nvPr/>
          </p:nvSpPr>
          <p:spPr>
            <a:xfrm>
              <a:off x="9707419" y="905164"/>
              <a:ext cx="406400" cy="286327"/>
            </a:xfrm>
            <a:prstGeom prst="flowChartDela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8442719" y="792154"/>
              <a:ext cx="1264700" cy="270066"/>
              <a:chOff x="8442719" y="792154"/>
              <a:chExt cx="1264700" cy="270066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 flipV="1">
                <a:off x="8834823" y="1026662"/>
                <a:ext cx="872596" cy="21665"/>
              </a:xfrm>
              <a:prstGeom prst="line">
                <a:avLst/>
              </a:prstGeom>
              <a:ln w="38100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" name="Freeform 4"/>
              <p:cNvSpPr/>
              <p:nvPr/>
            </p:nvSpPr>
            <p:spPr>
              <a:xfrm rot="16542161" flipH="1">
                <a:off x="8530333" y="704540"/>
                <a:ext cx="270066" cy="445294"/>
              </a:xfrm>
              <a:custGeom>
                <a:avLst/>
                <a:gdLst>
                  <a:gd name="connsiteX0" fmla="*/ 101600 w 118877"/>
                  <a:gd name="connsiteY0" fmla="*/ 360483 h 360483"/>
                  <a:gd name="connsiteX1" fmla="*/ 110836 w 118877"/>
                  <a:gd name="connsiteY1" fmla="*/ 265 h 360483"/>
                  <a:gd name="connsiteX2" fmla="*/ 0 w 118877"/>
                  <a:gd name="connsiteY2" fmla="*/ 314301 h 36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8877" h="360483">
                    <a:moveTo>
                      <a:pt x="101600" y="360483"/>
                    </a:moveTo>
                    <a:cubicBezTo>
                      <a:pt x="114684" y="184222"/>
                      <a:pt x="127769" y="7962"/>
                      <a:pt x="110836" y="265"/>
                    </a:cubicBezTo>
                    <a:cubicBezTo>
                      <a:pt x="93903" y="-7432"/>
                      <a:pt x="46951" y="153434"/>
                      <a:pt x="0" y="314301"/>
                    </a:cubicBezTo>
                  </a:path>
                </a:pathLst>
              </a:custGeom>
              <a:noFill/>
              <a:ln w="38100"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8381071" y="1119026"/>
              <a:ext cx="1326348" cy="984409"/>
              <a:chOff x="8381071" y="1119026"/>
              <a:chExt cx="1326348" cy="984409"/>
            </a:xfrm>
          </p:grpSpPr>
          <p:sp>
            <p:nvSpPr>
              <p:cNvPr id="33" name="Freeform 32"/>
              <p:cNvSpPr/>
              <p:nvPr/>
            </p:nvSpPr>
            <p:spPr>
              <a:xfrm rot="15968051" flipH="1">
                <a:off x="8470758" y="1747829"/>
                <a:ext cx="265919" cy="445294"/>
              </a:xfrm>
              <a:custGeom>
                <a:avLst/>
                <a:gdLst>
                  <a:gd name="connsiteX0" fmla="*/ 101600 w 118877"/>
                  <a:gd name="connsiteY0" fmla="*/ 360483 h 360483"/>
                  <a:gd name="connsiteX1" fmla="*/ 110836 w 118877"/>
                  <a:gd name="connsiteY1" fmla="*/ 265 h 360483"/>
                  <a:gd name="connsiteX2" fmla="*/ 0 w 118877"/>
                  <a:gd name="connsiteY2" fmla="*/ 314301 h 36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8877" h="360483">
                    <a:moveTo>
                      <a:pt x="101600" y="360483"/>
                    </a:moveTo>
                    <a:cubicBezTo>
                      <a:pt x="114684" y="184222"/>
                      <a:pt x="127769" y="7962"/>
                      <a:pt x="110836" y="265"/>
                    </a:cubicBezTo>
                    <a:cubicBezTo>
                      <a:pt x="93903" y="-7432"/>
                      <a:pt x="46951" y="153434"/>
                      <a:pt x="0" y="314301"/>
                    </a:cubicBezTo>
                  </a:path>
                </a:pathLst>
              </a:custGeom>
              <a:noFill/>
              <a:ln w="38100"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" name="Straight Connector 34"/>
              <p:cNvCxnSpPr>
                <a:stCxn id="33" idx="2"/>
              </p:cNvCxnSpPr>
              <p:nvPr/>
            </p:nvCxnSpPr>
            <p:spPr>
              <a:xfrm flipV="1">
                <a:off x="8759977" y="1119026"/>
                <a:ext cx="947442" cy="707628"/>
              </a:xfrm>
              <a:prstGeom prst="line">
                <a:avLst/>
              </a:prstGeom>
              <a:ln w="38100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36" name="Right Brace 35"/>
          <p:cNvSpPr/>
          <p:nvPr/>
        </p:nvSpPr>
        <p:spPr>
          <a:xfrm rot="16200000">
            <a:off x="8452388" y="2140801"/>
            <a:ext cx="99003" cy="247033"/>
          </a:xfrm>
          <a:prstGeom prst="rightBrace">
            <a:avLst>
              <a:gd name="adj1" fmla="val 8333"/>
              <a:gd name="adj2" fmla="val 51513"/>
            </a:avLst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>
            <a:off x="8769971" y="3379760"/>
            <a:ext cx="2442974" cy="267005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Right Brace 37"/>
          <p:cNvSpPr/>
          <p:nvPr/>
        </p:nvSpPr>
        <p:spPr>
          <a:xfrm rot="7634207">
            <a:off x="8569215" y="3219177"/>
            <a:ext cx="170407" cy="254734"/>
          </a:xfrm>
          <a:prstGeom prst="rightBrace">
            <a:avLst>
              <a:gd name="adj1" fmla="val 8333"/>
              <a:gd name="adj2" fmla="val 49627"/>
            </a:avLst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Explosion 1 33"/>
          <p:cNvSpPr/>
          <p:nvPr/>
        </p:nvSpPr>
        <p:spPr>
          <a:xfrm rot="16200000">
            <a:off x="8247608" y="2488755"/>
            <a:ext cx="1088735" cy="1662546"/>
          </a:xfrm>
          <a:prstGeom prst="irregularSeal1">
            <a:avLst/>
          </a:prstGeom>
          <a:noFill/>
          <a:ln w="381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818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4. Connect Long red wire to Black Buzzer Wire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en-US" dirty="0" smtClean="0"/>
              <a:t>Touch long red wire to long black wire to ensure circuit works.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Tape </a:t>
            </a:r>
            <a:r>
              <a:rPr lang="en-US" dirty="0"/>
              <a:t>connection to insulate and hold in </a:t>
            </a:r>
            <a:r>
              <a:rPr lang="en-US" dirty="0" smtClean="0"/>
              <a:t>place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5578765" y="3605213"/>
            <a:ext cx="1811935" cy="1936605"/>
            <a:chOff x="5652655" y="1099351"/>
            <a:chExt cx="1811935" cy="1856285"/>
          </a:xfrm>
        </p:grpSpPr>
        <p:sp>
          <p:nvSpPr>
            <p:cNvPr id="12" name="Flowchart: Direct Access Storage 11"/>
            <p:cNvSpPr/>
            <p:nvPr/>
          </p:nvSpPr>
          <p:spPr>
            <a:xfrm>
              <a:off x="5652655" y="2249485"/>
              <a:ext cx="609600" cy="706151"/>
            </a:xfrm>
            <a:prstGeom prst="flowChartMagneticDrum">
              <a:avLst/>
            </a:prstGeom>
            <a:ln>
              <a:solidFill>
                <a:schemeClr val="tx1">
                  <a:lumMod val="6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6142182" y="1099351"/>
              <a:ext cx="1" cy="115013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142183" y="2249485"/>
              <a:ext cx="1322407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5411415" y="592666"/>
            <a:ext cx="2975203" cy="2787094"/>
            <a:chOff x="5522735" y="546537"/>
            <a:chExt cx="2975203" cy="2787094"/>
          </a:xfrm>
        </p:grpSpPr>
        <p:grpSp>
          <p:nvGrpSpPr>
            <p:cNvPr id="27" name="Group 26"/>
            <p:cNvGrpSpPr/>
            <p:nvPr/>
          </p:nvGrpSpPr>
          <p:grpSpPr>
            <a:xfrm rot="8112320">
              <a:off x="5522735" y="546537"/>
              <a:ext cx="907154" cy="1656820"/>
              <a:chOff x="5781964" y="592665"/>
              <a:chExt cx="907154" cy="1656820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5781964" y="709614"/>
                <a:ext cx="840509" cy="1539871"/>
                <a:chOff x="5781964" y="709614"/>
                <a:chExt cx="840509" cy="1539871"/>
              </a:xfrm>
            </p:grpSpPr>
            <p:sp>
              <p:nvSpPr>
                <p:cNvPr id="22" name="Cube 21"/>
                <p:cNvSpPr/>
                <p:nvPr/>
              </p:nvSpPr>
              <p:spPr>
                <a:xfrm>
                  <a:off x="5781964" y="738909"/>
                  <a:ext cx="840509" cy="1510576"/>
                </a:xfrm>
                <a:prstGeom prst="cube">
                  <a:avLst>
                    <a:gd name="adj" fmla="val 18407"/>
                  </a:avLst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Flowchart: Magnetic Disk 22"/>
                <p:cNvSpPr/>
                <p:nvPr/>
              </p:nvSpPr>
              <p:spPr>
                <a:xfrm>
                  <a:off x="5998875" y="709614"/>
                  <a:ext cx="138834" cy="110980"/>
                </a:xfrm>
                <a:prstGeom prst="flowChartMagneticDisk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Flowchart: Magnetic Disk 23"/>
                <p:cNvSpPr/>
                <p:nvPr/>
              </p:nvSpPr>
              <p:spPr>
                <a:xfrm>
                  <a:off x="6285203" y="709614"/>
                  <a:ext cx="138834" cy="110980"/>
                </a:xfrm>
                <a:prstGeom prst="flowChartMagneticDisk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6" name="Oval 25"/>
              <p:cNvSpPr/>
              <p:nvPr/>
            </p:nvSpPr>
            <p:spPr>
              <a:xfrm>
                <a:off x="5843187" y="592665"/>
                <a:ext cx="845931" cy="193148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8" name="Straight Connector 27"/>
            <p:cNvCxnSpPr/>
            <p:nvPr/>
          </p:nvCxnSpPr>
          <p:spPr>
            <a:xfrm flipV="1">
              <a:off x="6179612" y="2125432"/>
              <a:ext cx="8753" cy="120819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179613" y="2241297"/>
              <a:ext cx="2318325" cy="15561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Right Brace 30"/>
          <p:cNvSpPr/>
          <p:nvPr/>
        </p:nvSpPr>
        <p:spPr>
          <a:xfrm>
            <a:off x="6045994" y="3379760"/>
            <a:ext cx="99889" cy="223378"/>
          </a:xfrm>
          <a:prstGeom prst="rightBrace">
            <a:avLst>
              <a:gd name="adj1" fmla="val 8333"/>
              <a:gd name="adj2" fmla="val 51513"/>
            </a:avLst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8547325" y="2068479"/>
            <a:ext cx="1732748" cy="1311281"/>
            <a:chOff x="8381071" y="792154"/>
            <a:chExt cx="1732748" cy="1311281"/>
          </a:xfrm>
        </p:grpSpPr>
        <p:sp>
          <p:nvSpPr>
            <p:cNvPr id="2" name="Flowchart: Delay 1"/>
            <p:cNvSpPr/>
            <p:nvPr/>
          </p:nvSpPr>
          <p:spPr>
            <a:xfrm>
              <a:off x="9707419" y="905164"/>
              <a:ext cx="406400" cy="286327"/>
            </a:xfrm>
            <a:prstGeom prst="flowChartDela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8442719" y="792154"/>
              <a:ext cx="1264700" cy="270066"/>
              <a:chOff x="8442719" y="792154"/>
              <a:chExt cx="1264700" cy="270066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 flipV="1">
                <a:off x="8834823" y="1026662"/>
                <a:ext cx="872596" cy="21665"/>
              </a:xfrm>
              <a:prstGeom prst="line">
                <a:avLst/>
              </a:prstGeom>
              <a:ln w="38100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" name="Freeform 4"/>
              <p:cNvSpPr/>
              <p:nvPr/>
            </p:nvSpPr>
            <p:spPr>
              <a:xfrm rot="16542161" flipH="1">
                <a:off x="8530333" y="704540"/>
                <a:ext cx="270066" cy="445294"/>
              </a:xfrm>
              <a:custGeom>
                <a:avLst/>
                <a:gdLst>
                  <a:gd name="connsiteX0" fmla="*/ 101600 w 118877"/>
                  <a:gd name="connsiteY0" fmla="*/ 360483 h 360483"/>
                  <a:gd name="connsiteX1" fmla="*/ 110836 w 118877"/>
                  <a:gd name="connsiteY1" fmla="*/ 265 h 360483"/>
                  <a:gd name="connsiteX2" fmla="*/ 0 w 118877"/>
                  <a:gd name="connsiteY2" fmla="*/ 314301 h 36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8877" h="360483">
                    <a:moveTo>
                      <a:pt x="101600" y="360483"/>
                    </a:moveTo>
                    <a:cubicBezTo>
                      <a:pt x="114684" y="184222"/>
                      <a:pt x="127769" y="7962"/>
                      <a:pt x="110836" y="265"/>
                    </a:cubicBezTo>
                    <a:cubicBezTo>
                      <a:pt x="93903" y="-7432"/>
                      <a:pt x="46951" y="153434"/>
                      <a:pt x="0" y="314301"/>
                    </a:cubicBezTo>
                  </a:path>
                </a:pathLst>
              </a:custGeom>
              <a:noFill/>
              <a:ln w="38100"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8381071" y="1119026"/>
              <a:ext cx="1326348" cy="984409"/>
              <a:chOff x="8381071" y="1119026"/>
              <a:chExt cx="1326348" cy="984409"/>
            </a:xfrm>
          </p:grpSpPr>
          <p:sp>
            <p:nvSpPr>
              <p:cNvPr id="33" name="Freeform 32"/>
              <p:cNvSpPr/>
              <p:nvPr/>
            </p:nvSpPr>
            <p:spPr>
              <a:xfrm rot="15968051" flipH="1">
                <a:off x="8470758" y="1747829"/>
                <a:ext cx="265919" cy="445294"/>
              </a:xfrm>
              <a:custGeom>
                <a:avLst/>
                <a:gdLst>
                  <a:gd name="connsiteX0" fmla="*/ 101600 w 118877"/>
                  <a:gd name="connsiteY0" fmla="*/ 360483 h 360483"/>
                  <a:gd name="connsiteX1" fmla="*/ 110836 w 118877"/>
                  <a:gd name="connsiteY1" fmla="*/ 265 h 360483"/>
                  <a:gd name="connsiteX2" fmla="*/ 0 w 118877"/>
                  <a:gd name="connsiteY2" fmla="*/ 314301 h 36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8877" h="360483">
                    <a:moveTo>
                      <a:pt x="101600" y="360483"/>
                    </a:moveTo>
                    <a:cubicBezTo>
                      <a:pt x="114684" y="184222"/>
                      <a:pt x="127769" y="7962"/>
                      <a:pt x="110836" y="265"/>
                    </a:cubicBezTo>
                    <a:cubicBezTo>
                      <a:pt x="93903" y="-7432"/>
                      <a:pt x="46951" y="153434"/>
                      <a:pt x="0" y="314301"/>
                    </a:cubicBezTo>
                  </a:path>
                </a:pathLst>
              </a:custGeom>
              <a:noFill/>
              <a:ln w="38100"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" name="Straight Connector 34"/>
              <p:cNvCxnSpPr>
                <a:stCxn id="33" idx="2"/>
              </p:cNvCxnSpPr>
              <p:nvPr/>
            </p:nvCxnSpPr>
            <p:spPr>
              <a:xfrm flipV="1">
                <a:off x="8759977" y="1119026"/>
                <a:ext cx="947442" cy="707628"/>
              </a:xfrm>
              <a:prstGeom prst="line">
                <a:avLst/>
              </a:prstGeom>
              <a:ln w="38100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36" name="Right Brace 35"/>
          <p:cNvSpPr/>
          <p:nvPr/>
        </p:nvSpPr>
        <p:spPr>
          <a:xfrm rot="16200000">
            <a:off x="8452388" y="2140801"/>
            <a:ext cx="99003" cy="247033"/>
          </a:xfrm>
          <a:prstGeom prst="rightBrace">
            <a:avLst>
              <a:gd name="adj1" fmla="val 8333"/>
              <a:gd name="adj2" fmla="val 51513"/>
            </a:avLst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>
            <a:off x="8769971" y="3379760"/>
            <a:ext cx="2442974" cy="267005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Right Brace 37"/>
          <p:cNvSpPr/>
          <p:nvPr/>
        </p:nvSpPr>
        <p:spPr>
          <a:xfrm rot="7634207">
            <a:off x="8569215" y="3219177"/>
            <a:ext cx="170407" cy="254734"/>
          </a:xfrm>
          <a:prstGeom prst="rightBrace">
            <a:avLst>
              <a:gd name="adj1" fmla="val 8333"/>
              <a:gd name="adj2" fmla="val 49627"/>
            </a:avLst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>
            <a:off x="7567636" y="4882925"/>
            <a:ext cx="2906400" cy="181654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Right Brace 39"/>
          <p:cNvSpPr/>
          <p:nvPr/>
        </p:nvSpPr>
        <p:spPr>
          <a:xfrm rot="7634207">
            <a:off x="7366880" y="4722342"/>
            <a:ext cx="170407" cy="254734"/>
          </a:xfrm>
          <a:prstGeom prst="rightBrace">
            <a:avLst>
              <a:gd name="adj1" fmla="val 8333"/>
              <a:gd name="adj2" fmla="val 49627"/>
            </a:avLst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Explosion 1 33"/>
          <p:cNvSpPr/>
          <p:nvPr/>
        </p:nvSpPr>
        <p:spPr>
          <a:xfrm rot="16200000">
            <a:off x="6994837" y="3980979"/>
            <a:ext cx="1088735" cy="1662546"/>
          </a:xfrm>
          <a:prstGeom prst="irregularSeal1">
            <a:avLst/>
          </a:prstGeom>
          <a:noFill/>
          <a:ln w="381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83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5. Loosely tie knot near taped end of red and black wires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en-US" dirty="0" smtClean="0"/>
              <a:t>This will protect the circuit should a wire get tugged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5578765" y="3605213"/>
            <a:ext cx="1811935" cy="1936605"/>
            <a:chOff x="5652655" y="1099351"/>
            <a:chExt cx="1811935" cy="1856285"/>
          </a:xfrm>
        </p:grpSpPr>
        <p:sp>
          <p:nvSpPr>
            <p:cNvPr id="12" name="Flowchart: Direct Access Storage 11"/>
            <p:cNvSpPr/>
            <p:nvPr/>
          </p:nvSpPr>
          <p:spPr>
            <a:xfrm>
              <a:off x="5652655" y="2249485"/>
              <a:ext cx="609600" cy="706151"/>
            </a:xfrm>
            <a:prstGeom prst="flowChartMagneticDrum">
              <a:avLst/>
            </a:prstGeom>
            <a:ln>
              <a:solidFill>
                <a:schemeClr val="tx1">
                  <a:lumMod val="65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6142182" y="1099351"/>
              <a:ext cx="1" cy="115013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142183" y="2249485"/>
              <a:ext cx="1322407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5411415" y="592666"/>
            <a:ext cx="2975203" cy="2787094"/>
            <a:chOff x="5522735" y="546537"/>
            <a:chExt cx="2975203" cy="2787094"/>
          </a:xfrm>
        </p:grpSpPr>
        <p:grpSp>
          <p:nvGrpSpPr>
            <p:cNvPr id="27" name="Group 26"/>
            <p:cNvGrpSpPr/>
            <p:nvPr/>
          </p:nvGrpSpPr>
          <p:grpSpPr>
            <a:xfrm rot="8112320">
              <a:off x="5522735" y="546537"/>
              <a:ext cx="907154" cy="1656820"/>
              <a:chOff x="5781964" y="592665"/>
              <a:chExt cx="907154" cy="1656820"/>
            </a:xfrm>
          </p:grpSpPr>
          <p:grpSp>
            <p:nvGrpSpPr>
              <p:cNvPr id="25" name="Group 24"/>
              <p:cNvGrpSpPr/>
              <p:nvPr/>
            </p:nvGrpSpPr>
            <p:grpSpPr>
              <a:xfrm>
                <a:off x="5781964" y="709614"/>
                <a:ext cx="840509" cy="1539871"/>
                <a:chOff x="5781964" y="709614"/>
                <a:chExt cx="840509" cy="1539871"/>
              </a:xfrm>
            </p:grpSpPr>
            <p:sp>
              <p:nvSpPr>
                <p:cNvPr id="22" name="Cube 21"/>
                <p:cNvSpPr/>
                <p:nvPr/>
              </p:nvSpPr>
              <p:spPr>
                <a:xfrm>
                  <a:off x="5781964" y="738909"/>
                  <a:ext cx="840509" cy="1510576"/>
                </a:xfrm>
                <a:prstGeom prst="cube">
                  <a:avLst>
                    <a:gd name="adj" fmla="val 18407"/>
                  </a:avLst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Flowchart: Magnetic Disk 22"/>
                <p:cNvSpPr/>
                <p:nvPr/>
              </p:nvSpPr>
              <p:spPr>
                <a:xfrm>
                  <a:off x="5998875" y="709614"/>
                  <a:ext cx="138834" cy="110980"/>
                </a:xfrm>
                <a:prstGeom prst="flowChartMagneticDisk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Flowchart: Magnetic Disk 23"/>
                <p:cNvSpPr/>
                <p:nvPr/>
              </p:nvSpPr>
              <p:spPr>
                <a:xfrm>
                  <a:off x="6285203" y="709614"/>
                  <a:ext cx="138834" cy="110980"/>
                </a:xfrm>
                <a:prstGeom prst="flowChartMagneticDisk">
                  <a:avLst/>
                </a:prstGeom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6" name="Oval 25"/>
              <p:cNvSpPr/>
              <p:nvPr/>
            </p:nvSpPr>
            <p:spPr>
              <a:xfrm>
                <a:off x="5843187" y="592665"/>
                <a:ext cx="845931" cy="193148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28" name="Straight Connector 27"/>
            <p:cNvCxnSpPr/>
            <p:nvPr/>
          </p:nvCxnSpPr>
          <p:spPr>
            <a:xfrm flipV="1">
              <a:off x="6179612" y="2125432"/>
              <a:ext cx="8753" cy="120819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179613" y="2241297"/>
              <a:ext cx="2318325" cy="15561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Right Brace 30"/>
          <p:cNvSpPr/>
          <p:nvPr/>
        </p:nvSpPr>
        <p:spPr>
          <a:xfrm>
            <a:off x="6045994" y="3379760"/>
            <a:ext cx="99889" cy="223378"/>
          </a:xfrm>
          <a:prstGeom prst="rightBrace">
            <a:avLst>
              <a:gd name="adj1" fmla="val 8333"/>
              <a:gd name="adj2" fmla="val 51513"/>
            </a:avLst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8547325" y="2068479"/>
            <a:ext cx="1732748" cy="1311281"/>
            <a:chOff x="8381071" y="792154"/>
            <a:chExt cx="1732748" cy="1311281"/>
          </a:xfrm>
        </p:grpSpPr>
        <p:sp>
          <p:nvSpPr>
            <p:cNvPr id="2" name="Flowchart: Delay 1"/>
            <p:cNvSpPr/>
            <p:nvPr/>
          </p:nvSpPr>
          <p:spPr>
            <a:xfrm>
              <a:off x="9707419" y="905164"/>
              <a:ext cx="406400" cy="286327"/>
            </a:xfrm>
            <a:prstGeom prst="flowChartDela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8442719" y="792154"/>
              <a:ext cx="1264700" cy="270066"/>
              <a:chOff x="8442719" y="792154"/>
              <a:chExt cx="1264700" cy="270066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 flipV="1">
                <a:off x="8834823" y="1026662"/>
                <a:ext cx="872596" cy="21665"/>
              </a:xfrm>
              <a:prstGeom prst="line">
                <a:avLst/>
              </a:prstGeom>
              <a:ln w="38100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" name="Freeform 4"/>
              <p:cNvSpPr/>
              <p:nvPr/>
            </p:nvSpPr>
            <p:spPr>
              <a:xfrm rot="16542161" flipH="1">
                <a:off x="8530333" y="704540"/>
                <a:ext cx="270066" cy="445294"/>
              </a:xfrm>
              <a:custGeom>
                <a:avLst/>
                <a:gdLst>
                  <a:gd name="connsiteX0" fmla="*/ 101600 w 118877"/>
                  <a:gd name="connsiteY0" fmla="*/ 360483 h 360483"/>
                  <a:gd name="connsiteX1" fmla="*/ 110836 w 118877"/>
                  <a:gd name="connsiteY1" fmla="*/ 265 h 360483"/>
                  <a:gd name="connsiteX2" fmla="*/ 0 w 118877"/>
                  <a:gd name="connsiteY2" fmla="*/ 314301 h 36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8877" h="360483">
                    <a:moveTo>
                      <a:pt x="101600" y="360483"/>
                    </a:moveTo>
                    <a:cubicBezTo>
                      <a:pt x="114684" y="184222"/>
                      <a:pt x="127769" y="7962"/>
                      <a:pt x="110836" y="265"/>
                    </a:cubicBezTo>
                    <a:cubicBezTo>
                      <a:pt x="93903" y="-7432"/>
                      <a:pt x="46951" y="153434"/>
                      <a:pt x="0" y="314301"/>
                    </a:cubicBezTo>
                  </a:path>
                </a:pathLst>
              </a:custGeom>
              <a:noFill/>
              <a:ln w="38100"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8381071" y="1119026"/>
              <a:ext cx="1326348" cy="984409"/>
              <a:chOff x="8381071" y="1119026"/>
              <a:chExt cx="1326348" cy="984409"/>
            </a:xfrm>
          </p:grpSpPr>
          <p:sp>
            <p:nvSpPr>
              <p:cNvPr id="33" name="Freeform 32"/>
              <p:cNvSpPr/>
              <p:nvPr/>
            </p:nvSpPr>
            <p:spPr>
              <a:xfrm rot="15968051" flipH="1">
                <a:off x="8470758" y="1747829"/>
                <a:ext cx="265919" cy="445294"/>
              </a:xfrm>
              <a:custGeom>
                <a:avLst/>
                <a:gdLst>
                  <a:gd name="connsiteX0" fmla="*/ 101600 w 118877"/>
                  <a:gd name="connsiteY0" fmla="*/ 360483 h 360483"/>
                  <a:gd name="connsiteX1" fmla="*/ 110836 w 118877"/>
                  <a:gd name="connsiteY1" fmla="*/ 265 h 360483"/>
                  <a:gd name="connsiteX2" fmla="*/ 0 w 118877"/>
                  <a:gd name="connsiteY2" fmla="*/ 314301 h 360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8877" h="360483">
                    <a:moveTo>
                      <a:pt x="101600" y="360483"/>
                    </a:moveTo>
                    <a:cubicBezTo>
                      <a:pt x="114684" y="184222"/>
                      <a:pt x="127769" y="7962"/>
                      <a:pt x="110836" y="265"/>
                    </a:cubicBezTo>
                    <a:cubicBezTo>
                      <a:pt x="93903" y="-7432"/>
                      <a:pt x="46951" y="153434"/>
                      <a:pt x="0" y="314301"/>
                    </a:cubicBezTo>
                  </a:path>
                </a:pathLst>
              </a:custGeom>
              <a:noFill/>
              <a:ln w="38100"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" name="Straight Connector 34"/>
              <p:cNvCxnSpPr>
                <a:stCxn id="33" idx="2"/>
              </p:cNvCxnSpPr>
              <p:nvPr/>
            </p:nvCxnSpPr>
            <p:spPr>
              <a:xfrm flipV="1">
                <a:off x="8759977" y="1119026"/>
                <a:ext cx="947442" cy="707628"/>
              </a:xfrm>
              <a:prstGeom prst="line">
                <a:avLst/>
              </a:prstGeom>
              <a:ln w="38100"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36" name="Right Brace 35"/>
          <p:cNvSpPr/>
          <p:nvPr/>
        </p:nvSpPr>
        <p:spPr>
          <a:xfrm rot="16200000">
            <a:off x="8452388" y="2140801"/>
            <a:ext cx="99003" cy="247033"/>
          </a:xfrm>
          <a:prstGeom prst="rightBrace">
            <a:avLst>
              <a:gd name="adj1" fmla="val 8333"/>
              <a:gd name="adj2" fmla="val 51513"/>
            </a:avLst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>
            <a:off x="8769971" y="3379760"/>
            <a:ext cx="2442974" cy="267005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Right Brace 37"/>
          <p:cNvSpPr/>
          <p:nvPr/>
        </p:nvSpPr>
        <p:spPr>
          <a:xfrm rot="7634207">
            <a:off x="8569215" y="3219177"/>
            <a:ext cx="170407" cy="254734"/>
          </a:xfrm>
          <a:prstGeom prst="rightBrace">
            <a:avLst>
              <a:gd name="adj1" fmla="val 8333"/>
              <a:gd name="adj2" fmla="val 49627"/>
            </a:avLst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>
            <a:off x="7567636" y="4882925"/>
            <a:ext cx="2906400" cy="181654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Right Brace 39"/>
          <p:cNvSpPr/>
          <p:nvPr/>
        </p:nvSpPr>
        <p:spPr>
          <a:xfrm rot="7634207">
            <a:off x="7366880" y="4722342"/>
            <a:ext cx="170407" cy="254734"/>
          </a:xfrm>
          <a:prstGeom prst="rightBrace">
            <a:avLst>
              <a:gd name="adj1" fmla="val 8333"/>
              <a:gd name="adj2" fmla="val 49627"/>
            </a:avLst>
          </a:prstGeom>
          <a:ln>
            <a:solidFill>
              <a:schemeClr val="tx1">
                <a:lumMod val="50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Explosion 1 33"/>
          <p:cNvSpPr/>
          <p:nvPr/>
        </p:nvSpPr>
        <p:spPr>
          <a:xfrm rot="16200000">
            <a:off x="7624437" y="4296444"/>
            <a:ext cx="1088735" cy="1662546"/>
          </a:xfrm>
          <a:prstGeom prst="irregularSeal1">
            <a:avLst/>
          </a:prstGeom>
          <a:noFill/>
          <a:ln w="381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8005906" y="5081101"/>
            <a:ext cx="235375" cy="18472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Explosion 1 40"/>
          <p:cNvSpPr/>
          <p:nvPr/>
        </p:nvSpPr>
        <p:spPr>
          <a:xfrm rot="16200000">
            <a:off x="8788364" y="3012540"/>
            <a:ext cx="1088735" cy="1662546"/>
          </a:xfrm>
          <a:prstGeom prst="irregularSeal1">
            <a:avLst/>
          </a:prstGeom>
          <a:noFill/>
          <a:ln w="381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9066583" y="3641992"/>
            <a:ext cx="235375" cy="184727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381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6. Package circuit into tin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en-US" dirty="0" smtClean="0"/>
              <a:t>Put light of LED through the largest hole &amp; tape in place.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Thread the long red and black wires through the other two holes.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Put the battery and buzzer anywhere inside.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Test to ensure no “shorts”. Add extra insulation if needed.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Close tin. Wrap with tape if desired.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8007927" y="3737499"/>
            <a:ext cx="2724728" cy="2758774"/>
            <a:chOff x="5411415" y="592666"/>
            <a:chExt cx="5801530" cy="6106808"/>
          </a:xfrm>
        </p:grpSpPr>
        <p:grpSp>
          <p:nvGrpSpPr>
            <p:cNvPr id="19" name="Group 18"/>
            <p:cNvGrpSpPr/>
            <p:nvPr/>
          </p:nvGrpSpPr>
          <p:grpSpPr>
            <a:xfrm>
              <a:off x="5578765" y="3605213"/>
              <a:ext cx="1811935" cy="1936605"/>
              <a:chOff x="5652655" y="1099351"/>
              <a:chExt cx="1811935" cy="1856285"/>
            </a:xfrm>
          </p:grpSpPr>
          <p:sp>
            <p:nvSpPr>
              <p:cNvPr id="12" name="Flowchart: Direct Access Storage 11"/>
              <p:cNvSpPr/>
              <p:nvPr/>
            </p:nvSpPr>
            <p:spPr>
              <a:xfrm>
                <a:off x="5652655" y="2249485"/>
                <a:ext cx="609600" cy="706151"/>
              </a:xfrm>
              <a:prstGeom prst="flowChartMagneticDrum">
                <a:avLst/>
              </a:prstGeom>
              <a:ln>
                <a:solidFill>
                  <a:schemeClr val="tx1">
                    <a:lumMod val="65000"/>
                  </a:schemeClr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" name="Straight Connector 14"/>
              <p:cNvCxnSpPr/>
              <p:nvPr/>
            </p:nvCxnSpPr>
            <p:spPr>
              <a:xfrm flipV="1">
                <a:off x="6142182" y="1099351"/>
                <a:ext cx="1" cy="1150133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6142183" y="2249485"/>
                <a:ext cx="1322407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29"/>
            <p:cNvGrpSpPr/>
            <p:nvPr/>
          </p:nvGrpSpPr>
          <p:grpSpPr>
            <a:xfrm>
              <a:off x="5411415" y="592666"/>
              <a:ext cx="2975203" cy="2787094"/>
              <a:chOff x="5522735" y="546537"/>
              <a:chExt cx="2975203" cy="2787094"/>
            </a:xfrm>
          </p:grpSpPr>
          <p:grpSp>
            <p:nvGrpSpPr>
              <p:cNvPr id="27" name="Group 26"/>
              <p:cNvGrpSpPr/>
              <p:nvPr/>
            </p:nvGrpSpPr>
            <p:grpSpPr>
              <a:xfrm rot="8112320">
                <a:off x="5522735" y="546537"/>
                <a:ext cx="907154" cy="1656820"/>
                <a:chOff x="5781964" y="592665"/>
                <a:chExt cx="907154" cy="1656820"/>
              </a:xfrm>
            </p:grpSpPr>
            <p:grpSp>
              <p:nvGrpSpPr>
                <p:cNvPr id="25" name="Group 24"/>
                <p:cNvGrpSpPr/>
                <p:nvPr/>
              </p:nvGrpSpPr>
              <p:grpSpPr>
                <a:xfrm>
                  <a:off x="5781964" y="709614"/>
                  <a:ext cx="840509" cy="1539871"/>
                  <a:chOff x="5781964" y="709614"/>
                  <a:chExt cx="840509" cy="1539871"/>
                </a:xfrm>
              </p:grpSpPr>
              <p:sp>
                <p:nvSpPr>
                  <p:cNvPr id="22" name="Cube 21"/>
                  <p:cNvSpPr/>
                  <p:nvPr/>
                </p:nvSpPr>
                <p:spPr>
                  <a:xfrm>
                    <a:off x="5781964" y="738909"/>
                    <a:ext cx="840509" cy="1510576"/>
                  </a:xfrm>
                  <a:prstGeom prst="cube">
                    <a:avLst>
                      <a:gd name="adj" fmla="val 18407"/>
                    </a:avLst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" name="Flowchart: Magnetic Disk 22"/>
                  <p:cNvSpPr/>
                  <p:nvPr/>
                </p:nvSpPr>
                <p:spPr>
                  <a:xfrm>
                    <a:off x="5998875" y="709614"/>
                    <a:ext cx="138834" cy="110980"/>
                  </a:xfrm>
                  <a:prstGeom prst="flowChartMagneticDisk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" name="Flowchart: Magnetic Disk 23"/>
                  <p:cNvSpPr/>
                  <p:nvPr/>
                </p:nvSpPr>
                <p:spPr>
                  <a:xfrm>
                    <a:off x="6285203" y="709614"/>
                    <a:ext cx="138834" cy="110980"/>
                  </a:xfrm>
                  <a:prstGeom prst="flowChartMagneticDisk">
                    <a:avLst/>
                  </a:prstGeom>
                </p:spPr>
                <p:style>
                  <a:lnRef idx="1">
                    <a:schemeClr val="dk1"/>
                  </a:lnRef>
                  <a:fillRef idx="2">
                    <a:schemeClr val="dk1"/>
                  </a:fillRef>
                  <a:effectRef idx="1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6" name="Oval 25"/>
                <p:cNvSpPr/>
                <p:nvPr/>
              </p:nvSpPr>
              <p:spPr>
                <a:xfrm>
                  <a:off x="5843187" y="592665"/>
                  <a:ext cx="845931" cy="193148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28" name="Straight Connector 27"/>
              <p:cNvCxnSpPr/>
              <p:nvPr/>
            </p:nvCxnSpPr>
            <p:spPr>
              <a:xfrm flipV="1">
                <a:off x="6179612" y="2125432"/>
                <a:ext cx="8753" cy="1208199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6179613" y="2241297"/>
                <a:ext cx="2318325" cy="15561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1" name="Right Brace 30"/>
            <p:cNvSpPr/>
            <p:nvPr/>
          </p:nvSpPr>
          <p:spPr>
            <a:xfrm>
              <a:off x="6045994" y="3379760"/>
              <a:ext cx="99889" cy="223378"/>
            </a:xfrm>
            <a:prstGeom prst="rightBrace">
              <a:avLst>
                <a:gd name="adj1" fmla="val 8333"/>
                <a:gd name="adj2" fmla="val 51513"/>
              </a:avLst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8547325" y="2068479"/>
              <a:ext cx="1732748" cy="1311281"/>
              <a:chOff x="8381071" y="792154"/>
              <a:chExt cx="1732748" cy="1311281"/>
            </a:xfrm>
          </p:grpSpPr>
          <p:sp>
            <p:nvSpPr>
              <p:cNvPr id="2" name="Flowchart: Delay 1"/>
              <p:cNvSpPr/>
              <p:nvPr/>
            </p:nvSpPr>
            <p:spPr>
              <a:xfrm>
                <a:off x="9707419" y="905164"/>
                <a:ext cx="406400" cy="286327"/>
              </a:xfrm>
              <a:prstGeom prst="flowChartDelay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0" name="Group 9"/>
              <p:cNvGrpSpPr/>
              <p:nvPr/>
            </p:nvGrpSpPr>
            <p:grpSpPr>
              <a:xfrm>
                <a:off x="8442719" y="792154"/>
                <a:ext cx="1264700" cy="270066"/>
                <a:chOff x="8442719" y="792154"/>
                <a:chExt cx="1264700" cy="270066"/>
              </a:xfrm>
            </p:grpSpPr>
            <p:cxnSp>
              <p:nvCxnSpPr>
                <p:cNvPr id="32" name="Straight Connector 31"/>
                <p:cNvCxnSpPr/>
                <p:nvPr/>
              </p:nvCxnSpPr>
              <p:spPr>
                <a:xfrm flipV="1">
                  <a:off x="8834823" y="1026662"/>
                  <a:ext cx="872596" cy="21665"/>
                </a:xfrm>
                <a:prstGeom prst="line">
                  <a:avLst/>
                </a:prstGeom>
                <a:ln w="38100"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" name="Freeform 4"/>
                <p:cNvSpPr/>
                <p:nvPr/>
              </p:nvSpPr>
              <p:spPr>
                <a:xfrm rot="16542161" flipH="1">
                  <a:off x="8530333" y="704540"/>
                  <a:ext cx="270066" cy="445294"/>
                </a:xfrm>
                <a:custGeom>
                  <a:avLst/>
                  <a:gdLst>
                    <a:gd name="connsiteX0" fmla="*/ 101600 w 118877"/>
                    <a:gd name="connsiteY0" fmla="*/ 360483 h 360483"/>
                    <a:gd name="connsiteX1" fmla="*/ 110836 w 118877"/>
                    <a:gd name="connsiteY1" fmla="*/ 265 h 360483"/>
                    <a:gd name="connsiteX2" fmla="*/ 0 w 118877"/>
                    <a:gd name="connsiteY2" fmla="*/ 314301 h 3604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8877" h="360483">
                      <a:moveTo>
                        <a:pt x="101600" y="360483"/>
                      </a:moveTo>
                      <a:cubicBezTo>
                        <a:pt x="114684" y="184222"/>
                        <a:pt x="127769" y="7962"/>
                        <a:pt x="110836" y="265"/>
                      </a:cubicBezTo>
                      <a:cubicBezTo>
                        <a:pt x="93903" y="-7432"/>
                        <a:pt x="46951" y="153434"/>
                        <a:pt x="0" y="314301"/>
                      </a:cubicBezTo>
                    </a:path>
                  </a:pathLst>
                </a:custGeom>
                <a:noFill/>
                <a:ln w="38100"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8381071" y="1119026"/>
                <a:ext cx="1326348" cy="984409"/>
                <a:chOff x="8381071" y="1119026"/>
                <a:chExt cx="1326348" cy="984409"/>
              </a:xfrm>
            </p:grpSpPr>
            <p:sp>
              <p:nvSpPr>
                <p:cNvPr id="33" name="Freeform 32"/>
                <p:cNvSpPr/>
                <p:nvPr/>
              </p:nvSpPr>
              <p:spPr>
                <a:xfrm rot="15968051" flipH="1">
                  <a:off x="8470758" y="1747829"/>
                  <a:ext cx="265919" cy="445294"/>
                </a:xfrm>
                <a:custGeom>
                  <a:avLst/>
                  <a:gdLst>
                    <a:gd name="connsiteX0" fmla="*/ 101600 w 118877"/>
                    <a:gd name="connsiteY0" fmla="*/ 360483 h 360483"/>
                    <a:gd name="connsiteX1" fmla="*/ 110836 w 118877"/>
                    <a:gd name="connsiteY1" fmla="*/ 265 h 360483"/>
                    <a:gd name="connsiteX2" fmla="*/ 0 w 118877"/>
                    <a:gd name="connsiteY2" fmla="*/ 314301 h 3604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8877" h="360483">
                      <a:moveTo>
                        <a:pt x="101600" y="360483"/>
                      </a:moveTo>
                      <a:cubicBezTo>
                        <a:pt x="114684" y="184222"/>
                        <a:pt x="127769" y="7962"/>
                        <a:pt x="110836" y="265"/>
                      </a:cubicBezTo>
                      <a:cubicBezTo>
                        <a:pt x="93903" y="-7432"/>
                        <a:pt x="46951" y="153434"/>
                        <a:pt x="0" y="314301"/>
                      </a:cubicBezTo>
                    </a:path>
                  </a:pathLst>
                </a:custGeom>
                <a:noFill/>
                <a:ln w="38100"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5" name="Straight Connector 34"/>
                <p:cNvCxnSpPr>
                  <a:stCxn id="33" idx="2"/>
                </p:cNvCxnSpPr>
                <p:nvPr/>
              </p:nvCxnSpPr>
              <p:spPr>
                <a:xfrm flipV="1">
                  <a:off x="8759977" y="1119026"/>
                  <a:ext cx="947442" cy="707628"/>
                </a:xfrm>
                <a:prstGeom prst="line">
                  <a:avLst/>
                </a:prstGeom>
                <a:ln w="38100">
                  <a:solidFill>
                    <a:schemeClr val="tx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6" name="Right Brace 35"/>
            <p:cNvSpPr/>
            <p:nvPr/>
          </p:nvSpPr>
          <p:spPr>
            <a:xfrm rot="16200000">
              <a:off x="8452388" y="2140801"/>
              <a:ext cx="99003" cy="247033"/>
            </a:xfrm>
            <a:prstGeom prst="rightBrace">
              <a:avLst>
                <a:gd name="adj1" fmla="val 8333"/>
                <a:gd name="adj2" fmla="val 51513"/>
              </a:avLst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8769971" y="3379760"/>
              <a:ext cx="2442974" cy="267005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Right Brace 37"/>
            <p:cNvSpPr/>
            <p:nvPr/>
          </p:nvSpPr>
          <p:spPr>
            <a:xfrm rot="7634207">
              <a:off x="8569215" y="3219177"/>
              <a:ext cx="170407" cy="254734"/>
            </a:xfrm>
            <a:prstGeom prst="rightBrace">
              <a:avLst>
                <a:gd name="adj1" fmla="val 8333"/>
                <a:gd name="adj2" fmla="val 49627"/>
              </a:avLst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7567636" y="4882925"/>
              <a:ext cx="2906400" cy="181654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Right Brace 39"/>
            <p:cNvSpPr/>
            <p:nvPr/>
          </p:nvSpPr>
          <p:spPr>
            <a:xfrm rot="7634207">
              <a:off x="7366880" y="4722342"/>
              <a:ext cx="170407" cy="254734"/>
            </a:xfrm>
            <a:prstGeom prst="rightBrace">
              <a:avLst>
                <a:gd name="adj1" fmla="val 8333"/>
                <a:gd name="adj2" fmla="val 49627"/>
              </a:avLst>
            </a:prstGeom>
            <a:ln>
              <a:solidFill>
                <a:schemeClr val="tx1">
                  <a:lumMod val="50000"/>
                </a:schemeClr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Oval 2"/>
            <p:cNvSpPr/>
            <p:nvPr/>
          </p:nvSpPr>
          <p:spPr>
            <a:xfrm>
              <a:off x="8005906" y="5081101"/>
              <a:ext cx="235375" cy="18472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9066583" y="3641992"/>
              <a:ext cx="235375" cy="184727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741" y="621572"/>
            <a:ext cx="3526298" cy="2835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47185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for continuity tester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Teaching circuits</a:t>
            </a:r>
          </a:p>
          <a:p>
            <a:r>
              <a:rPr lang="en-US" dirty="0" smtClean="0"/>
              <a:t>Testing circuits/conductivity</a:t>
            </a:r>
          </a:p>
          <a:p>
            <a:r>
              <a:rPr lang="en-US" dirty="0" smtClean="0"/>
              <a:t>Reusable quiz sheets/game boards</a:t>
            </a:r>
          </a:p>
          <a:p>
            <a:r>
              <a:rPr lang="en-US" dirty="0" smtClean="0"/>
              <a:t>Steady hand games (e.g. “Operation”)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1555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464</TotalTime>
  <Words>435</Words>
  <Application>Microsoft Office PowerPoint</Application>
  <PresentationFormat>Widescreen</PresentationFormat>
  <Paragraphs>62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Tw Cen MT</vt:lpstr>
      <vt:lpstr>Circuit</vt:lpstr>
      <vt:lpstr>Continuity Testers</vt:lpstr>
      <vt:lpstr>Continuity Testers: 1. Do the Following in Any Order</vt:lpstr>
      <vt:lpstr>2. Connect Red battery wire to red buzzer wire</vt:lpstr>
      <vt:lpstr>2. Connect black battery wire to Short (negative) LED leg </vt:lpstr>
      <vt:lpstr>3. Connect Long Black wire to Long (positive) end of LED</vt:lpstr>
      <vt:lpstr>4. Connect Long red wire to Black Buzzer Wire</vt:lpstr>
      <vt:lpstr>5. Loosely tie knot near taped end of red and black wires</vt:lpstr>
      <vt:lpstr>6. Package circuit into tin</vt:lpstr>
      <vt:lpstr>Uses for continuity tester</vt:lpstr>
    </vt:vector>
  </TitlesOfParts>
  <Company>Ferguson-Florissant School District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Challenger Learning Center: Advanced Teacher Training</dc:title>
  <dc:creator>etyree</dc:creator>
  <cp:lastModifiedBy>etyree</cp:lastModifiedBy>
  <cp:revision>22</cp:revision>
  <dcterms:created xsi:type="dcterms:W3CDTF">2017-10-09T15:20:24Z</dcterms:created>
  <dcterms:modified xsi:type="dcterms:W3CDTF">2019-09-10T18:26:07Z</dcterms:modified>
</cp:coreProperties>
</file>