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2" r:id="rId2"/>
    <p:sldId id="273" r:id="rId3"/>
    <p:sldId id="275" r:id="rId4"/>
    <p:sldId id="274" r:id="rId5"/>
    <p:sldId id="276" r:id="rId6"/>
    <p:sldId id="277" r:id="rId7"/>
    <p:sldId id="278" r:id="rId8"/>
    <p:sldId id="27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4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28" Type="http://schemas.microsoft.com/office/2016/11/relationships/changesInfo" Target="changesInfos/changesInfo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n Tyree" userId="ef6d2ecfdb21b01f" providerId="LiveId" clId="{018E3631-F535-48FB-B358-162506B37B22}"/>
    <pc:docChg chg="undo custSel addSld delSld modSld sldOrd">
      <pc:chgData name="Erin Tyree" userId="ef6d2ecfdb21b01f" providerId="LiveId" clId="{018E3631-F535-48FB-B358-162506B37B22}" dt="2017-10-10T02:37:16.610" v="2806" actId="2696"/>
      <pc:docMkLst>
        <pc:docMk/>
      </pc:docMkLst>
      <pc:sldChg chg="modSp">
        <pc:chgData name="Erin Tyree" userId="ef6d2ecfdb21b01f" providerId="LiveId" clId="{018E3631-F535-48FB-B358-162506B37B22}" dt="2017-10-10T02:21:20.206" v="2365" actId="20577"/>
        <pc:sldMkLst>
          <pc:docMk/>
          <pc:sldMk cId="1709767715" sldId="256"/>
        </pc:sldMkLst>
        <pc:spChg chg="mod">
          <ac:chgData name="Erin Tyree" userId="ef6d2ecfdb21b01f" providerId="LiveId" clId="{018E3631-F535-48FB-B358-162506B37B22}" dt="2017-10-10T02:21:20.206" v="2365" actId="20577"/>
          <ac:spMkLst>
            <pc:docMk/>
            <pc:sldMk cId="1709767715" sldId="256"/>
            <ac:spMk id="3" creationId="{00000000-0000-0000-0000-000000000000}"/>
          </ac:spMkLst>
        </pc:spChg>
      </pc:sldChg>
      <pc:sldChg chg="modSp">
        <pc:chgData name="Erin Tyree" userId="ef6d2ecfdb21b01f" providerId="LiveId" clId="{018E3631-F535-48FB-B358-162506B37B22}" dt="2017-10-09T23:34:51.585" v="708" actId="20577"/>
        <pc:sldMkLst>
          <pc:docMk/>
          <pc:sldMk cId="1210116228" sldId="264"/>
        </pc:sldMkLst>
        <pc:spChg chg="mod">
          <ac:chgData name="Erin Tyree" userId="ef6d2ecfdb21b01f" providerId="LiveId" clId="{018E3631-F535-48FB-B358-162506B37B22}" dt="2017-10-09T23:27:32.403" v="38" actId="20577"/>
          <ac:spMkLst>
            <pc:docMk/>
            <pc:sldMk cId="1210116228" sldId="264"/>
            <ac:spMk id="7" creationId="{00000000-0000-0000-0000-000000000000}"/>
          </ac:spMkLst>
        </pc:spChg>
        <pc:spChg chg="mod">
          <ac:chgData name="Erin Tyree" userId="ef6d2ecfdb21b01f" providerId="LiveId" clId="{018E3631-F535-48FB-B358-162506B37B22}" dt="2017-10-09T23:34:51.585" v="708" actId="20577"/>
          <ac:spMkLst>
            <pc:docMk/>
            <pc:sldMk cId="1210116228" sldId="264"/>
            <ac:spMk id="9" creationId="{00000000-0000-0000-0000-000000000000}"/>
          </ac:spMkLst>
        </pc:spChg>
      </pc:sldChg>
      <pc:sldChg chg="del">
        <pc:chgData name="Erin Tyree" userId="ef6d2ecfdb21b01f" providerId="LiveId" clId="{018E3631-F535-48FB-B358-162506B37B22}" dt="2017-10-10T02:37:16.610" v="2806" actId="2696"/>
        <pc:sldMkLst>
          <pc:docMk/>
          <pc:sldMk cId="1939904329" sldId="266"/>
        </pc:sldMkLst>
      </pc:sldChg>
      <pc:sldChg chg="del">
        <pc:chgData name="Erin Tyree" userId="ef6d2ecfdb21b01f" providerId="LiveId" clId="{018E3631-F535-48FB-B358-162506B37B22}" dt="2017-10-10T02:37:07.500" v="2805" actId="2696"/>
        <pc:sldMkLst>
          <pc:docMk/>
          <pc:sldMk cId="4267134826" sldId="268"/>
        </pc:sldMkLst>
      </pc:sldChg>
      <pc:sldChg chg="modSp">
        <pc:chgData name="Erin Tyree" userId="ef6d2ecfdb21b01f" providerId="LiveId" clId="{018E3631-F535-48FB-B358-162506B37B22}" dt="2017-10-09T23:26:51.284" v="6" actId="403"/>
        <pc:sldMkLst>
          <pc:docMk/>
          <pc:sldMk cId="2975312510" sldId="270"/>
        </pc:sldMkLst>
        <pc:spChg chg="mod">
          <ac:chgData name="Erin Tyree" userId="ef6d2ecfdb21b01f" providerId="LiveId" clId="{018E3631-F535-48FB-B358-162506B37B22}" dt="2017-10-09T23:26:51.284" v="6" actId="403"/>
          <ac:spMkLst>
            <pc:docMk/>
            <pc:sldMk cId="2975312510" sldId="270"/>
            <ac:spMk id="3" creationId="{00000000-0000-0000-0000-000000000000}"/>
          </ac:spMkLst>
        </pc:spChg>
      </pc:sldChg>
      <pc:sldChg chg="modSp add">
        <pc:chgData name="Erin Tyree" userId="ef6d2ecfdb21b01f" providerId="LiveId" clId="{018E3631-F535-48FB-B358-162506B37B22}" dt="2017-10-10T02:22:13.994" v="2367" actId="20577"/>
        <pc:sldMkLst>
          <pc:docMk/>
          <pc:sldMk cId="1899373012" sldId="271"/>
        </pc:sldMkLst>
        <pc:spChg chg="mod">
          <ac:chgData name="Erin Tyree" userId="ef6d2ecfdb21b01f" providerId="LiveId" clId="{018E3631-F535-48FB-B358-162506B37B22}" dt="2017-10-09T23:28:23.961" v="77" actId="20577"/>
          <ac:spMkLst>
            <pc:docMk/>
            <pc:sldMk cId="1899373012" sldId="271"/>
            <ac:spMk id="2" creationId="{6BC88F61-9025-4E06-A8BC-DDD48450AF45}"/>
          </ac:spMkLst>
        </pc:spChg>
        <pc:spChg chg="mod">
          <ac:chgData name="Erin Tyree" userId="ef6d2ecfdb21b01f" providerId="LiveId" clId="{018E3631-F535-48FB-B358-162506B37B22}" dt="2017-10-10T02:22:13.994" v="2367" actId="20577"/>
          <ac:spMkLst>
            <pc:docMk/>
            <pc:sldMk cId="1899373012" sldId="271"/>
            <ac:spMk id="3" creationId="{8477AD4D-AE17-4B4A-9C9E-1859812A5B2A}"/>
          </ac:spMkLst>
        </pc:spChg>
      </pc:sldChg>
      <pc:sldChg chg="addSp delSp modSp add">
        <pc:chgData name="Erin Tyree" userId="ef6d2ecfdb21b01f" providerId="LiveId" clId="{018E3631-F535-48FB-B358-162506B37B22}" dt="2017-10-10T02:22:34.633" v="2370" actId="14100"/>
        <pc:sldMkLst>
          <pc:docMk/>
          <pc:sldMk cId="1243347984" sldId="272"/>
        </pc:sldMkLst>
        <pc:spChg chg="mod">
          <ac:chgData name="Erin Tyree" userId="ef6d2ecfdb21b01f" providerId="LiveId" clId="{018E3631-F535-48FB-B358-162506B37B22}" dt="2017-10-09T23:31:12.347" v="417" actId="20577"/>
          <ac:spMkLst>
            <pc:docMk/>
            <pc:sldMk cId="1243347984" sldId="272"/>
            <ac:spMk id="2" creationId="{2798F955-28F4-44F4-8AC3-A82ECE4A240D}"/>
          </ac:spMkLst>
        </pc:spChg>
        <pc:spChg chg="del">
          <ac:chgData name="Erin Tyree" userId="ef6d2ecfdb21b01f" providerId="LiveId" clId="{018E3631-F535-48FB-B358-162506B37B22}" dt="2017-10-09T23:31:19.566" v="418" actId="20577"/>
          <ac:spMkLst>
            <pc:docMk/>
            <pc:sldMk cId="1243347984" sldId="272"/>
            <ac:spMk id="3" creationId="{F2543CA9-D75D-480C-B717-D2DAA4C7FEF5}"/>
          </ac:spMkLst>
        </pc:spChg>
        <pc:spChg chg="add mod">
          <ac:chgData name="Erin Tyree" userId="ef6d2ecfdb21b01f" providerId="LiveId" clId="{018E3631-F535-48FB-B358-162506B37B22}" dt="2017-10-09T23:33:15.934" v="556" actId="1076"/>
          <ac:spMkLst>
            <pc:docMk/>
            <pc:sldMk cId="1243347984" sldId="272"/>
            <ac:spMk id="4" creationId="{9D5B89A6-447B-470D-B65A-B25EA6B8C82E}"/>
          </ac:spMkLst>
        </pc:spChg>
        <pc:spChg chg="add mod">
          <ac:chgData name="Erin Tyree" userId="ef6d2ecfdb21b01f" providerId="LiveId" clId="{018E3631-F535-48FB-B358-162506B37B22}" dt="2017-10-09T23:36:08.459" v="771" actId="20577"/>
          <ac:spMkLst>
            <pc:docMk/>
            <pc:sldMk cId="1243347984" sldId="272"/>
            <ac:spMk id="5" creationId="{C05F31E1-25F1-4EA3-B971-698DF2634AEB}"/>
          </ac:spMkLst>
        </pc:spChg>
        <pc:spChg chg="add mod">
          <ac:chgData name="Erin Tyree" userId="ef6d2ecfdb21b01f" providerId="LiveId" clId="{018E3631-F535-48FB-B358-162506B37B22}" dt="2017-10-10T02:22:28.500" v="2368" actId="1076"/>
          <ac:spMkLst>
            <pc:docMk/>
            <pc:sldMk cId="1243347984" sldId="272"/>
            <ac:spMk id="6" creationId="{C0851D96-F82D-4D2F-8F16-F2D47C0A899F}"/>
          </ac:spMkLst>
        </pc:spChg>
        <pc:spChg chg="add mod">
          <ac:chgData name="Erin Tyree" userId="ef6d2ecfdb21b01f" providerId="LiveId" clId="{018E3631-F535-48FB-B358-162506B37B22}" dt="2017-10-10T02:22:34.633" v="2370" actId="14100"/>
          <ac:spMkLst>
            <pc:docMk/>
            <pc:sldMk cId="1243347984" sldId="272"/>
            <ac:spMk id="7" creationId="{03F9D9A7-12CB-43FA-A5A7-33EA0AFD18C8}"/>
          </ac:spMkLst>
        </pc:spChg>
      </pc:sldChg>
      <pc:sldChg chg="addSp delSp modSp add">
        <pc:chgData name="Erin Tyree" userId="ef6d2ecfdb21b01f" providerId="LiveId" clId="{018E3631-F535-48FB-B358-162506B37B22}" dt="2017-10-10T02:23:36.481" v="2378" actId="478"/>
        <pc:sldMkLst>
          <pc:docMk/>
          <pc:sldMk cId="3668339945" sldId="273"/>
        </pc:sldMkLst>
        <pc:spChg chg="del">
          <ac:chgData name="Erin Tyree" userId="ef6d2ecfdb21b01f" providerId="LiveId" clId="{018E3631-F535-48FB-B358-162506B37B22}" dt="2017-10-09T23:37:53.419" v="831" actId="1076"/>
          <ac:spMkLst>
            <pc:docMk/>
            <pc:sldMk cId="3668339945" sldId="273"/>
            <ac:spMk id="2" creationId="{0FF95C11-8020-4E78-B869-67555480FB22}"/>
          </ac:spMkLst>
        </pc:spChg>
        <pc:spChg chg="del">
          <ac:chgData name="Erin Tyree" userId="ef6d2ecfdb21b01f" providerId="LiveId" clId="{018E3631-F535-48FB-B358-162506B37B22}" dt="2017-10-09T23:37:53.419" v="831" actId="1076"/>
          <ac:spMkLst>
            <pc:docMk/>
            <pc:sldMk cId="3668339945" sldId="273"/>
            <ac:spMk id="3" creationId="{079DC7F3-3507-4FB4-8B75-D1547A8A7BFF}"/>
          </ac:spMkLst>
        </pc:spChg>
        <pc:spChg chg="del">
          <ac:chgData name="Erin Tyree" userId="ef6d2ecfdb21b01f" providerId="LiveId" clId="{018E3631-F535-48FB-B358-162506B37B22}" dt="2017-10-09T23:37:53.419" v="831" actId="1076"/>
          <ac:spMkLst>
            <pc:docMk/>
            <pc:sldMk cId="3668339945" sldId="273"/>
            <ac:spMk id="4" creationId="{093DC4A9-F31C-4F61-A1FA-FACE860CB933}"/>
          </ac:spMkLst>
        </pc:spChg>
        <pc:spChg chg="del">
          <ac:chgData name="Erin Tyree" userId="ef6d2ecfdb21b01f" providerId="LiveId" clId="{018E3631-F535-48FB-B358-162506B37B22}" dt="2017-10-09T23:37:53.419" v="831" actId="1076"/>
          <ac:spMkLst>
            <pc:docMk/>
            <pc:sldMk cId="3668339945" sldId="273"/>
            <ac:spMk id="5" creationId="{42BE1460-2382-4C2C-81CB-6D4B88D0378E}"/>
          </ac:spMkLst>
        </pc:spChg>
        <pc:spChg chg="del">
          <ac:chgData name="Erin Tyree" userId="ef6d2ecfdb21b01f" providerId="LiveId" clId="{018E3631-F535-48FB-B358-162506B37B22}" dt="2017-10-09T23:37:53.419" v="831" actId="1076"/>
          <ac:spMkLst>
            <pc:docMk/>
            <pc:sldMk cId="3668339945" sldId="273"/>
            <ac:spMk id="6" creationId="{2E96B268-FA9C-4B46-B7A4-A4BA349CFC8D}"/>
          </ac:spMkLst>
        </pc:spChg>
        <pc:spChg chg="add del mod">
          <ac:chgData name="Erin Tyree" userId="ef6d2ecfdb21b01f" providerId="LiveId" clId="{018E3631-F535-48FB-B358-162506B37B22}" dt="2017-10-09T23:38:03.183" v="832" actId="1076"/>
          <ac:spMkLst>
            <pc:docMk/>
            <pc:sldMk cId="3668339945" sldId="273"/>
            <ac:spMk id="7" creationId="{49F02DCB-B5CB-40F0-8ADF-6A252AD896A7}"/>
          </ac:spMkLst>
        </pc:spChg>
        <pc:spChg chg="add del mod">
          <ac:chgData name="Erin Tyree" userId="ef6d2ecfdb21b01f" providerId="LiveId" clId="{018E3631-F535-48FB-B358-162506B37B22}" dt="2017-10-09T23:38:03.183" v="832" actId="1076"/>
          <ac:spMkLst>
            <pc:docMk/>
            <pc:sldMk cId="3668339945" sldId="273"/>
            <ac:spMk id="8" creationId="{274555B8-B1EE-48FE-A177-92B97137DF90}"/>
          </ac:spMkLst>
        </pc:spChg>
        <pc:spChg chg="add del mod">
          <ac:chgData name="Erin Tyree" userId="ef6d2ecfdb21b01f" providerId="LiveId" clId="{018E3631-F535-48FB-B358-162506B37B22}" dt="2017-10-09T23:38:03.183" v="832" actId="1076"/>
          <ac:spMkLst>
            <pc:docMk/>
            <pc:sldMk cId="3668339945" sldId="273"/>
            <ac:spMk id="9" creationId="{D74CCD79-C244-4CAB-BEBE-316F78E24080}"/>
          </ac:spMkLst>
        </pc:spChg>
        <pc:spChg chg="add del mod">
          <ac:chgData name="Erin Tyree" userId="ef6d2ecfdb21b01f" providerId="LiveId" clId="{018E3631-F535-48FB-B358-162506B37B22}" dt="2017-10-09T23:40:17.924" v="925" actId="478"/>
          <ac:spMkLst>
            <pc:docMk/>
            <pc:sldMk cId="3668339945" sldId="273"/>
            <ac:spMk id="10" creationId="{FD53A7C7-8E6C-4B2D-8B1F-C7C562D4EF2C}"/>
          </ac:spMkLst>
        </pc:spChg>
        <pc:spChg chg="add del mod">
          <ac:chgData name="Erin Tyree" userId="ef6d2ecfdb21b01f" providerId="LiveId" clId="{018E3631-F535-48FB-B358-162506B37B22}" dt="2017-10-09T23:39:56.708" v="917" actId="1076"/>
          <ac:spMkLst>
            <pc:docMk/>
            <pc:sldMk cId="3668339945" sldId="273"/>
            <ac:spMk id="11" creationId="{000627A4-2E0C-493F-AA8F-CFD91C8E7406}"/>
          </ac:spMkLst>
        </pc:spChg>
        <pc:spChg chg="add mod">
          <ac:chgData name="Erin Tyree" userId="ef6d2ecfdb21b01f" providerId="LiveId" clId="{018E3631-F535-48FB-B358-162506B37B22}" dt="2017-10-09T23:48:50.980" v="1101" actId="14100"/>
          <ac:spMkLst>
            <pc:docMk/>
            <pc:sldMk cId="3668339945" sldId="273"/>
            <ac:spMk id="12" creationId="{921525A6-FAF8-4805-9529-ECD8B1384F8C}"/>
          </ac:spMkLst>
        </pc:spChg>
        <pc:spChg chg="add mod">
          <ac:chgData name="Erin Tyree" userId="ef6d2ecfdb21b01f" providerId="LiveId" clId="{018E3631-F535-48FB-B358-162506B37B22}" dt="2017-10-09T23:48:57.089" v="1103" actId="14100"/>
          <ac:spMkLst>
            <pc:docMk/>
            <pc:sldMk cId="3668339945" sldId="273"/>
            <ac:spMk id="13" creationId="{C4831D72-13A0-4080-B9F2-D3F2F5A2340E}"/>
          </ac:spMkLst>
        </pc:spChg>
        <pc:spChg chg="add mod">
          <ac:chgData name="Erin Tyree" userId="ef6d2ecfdb21b01f" providerId="LiveId" clId="{018E3631-F535-48FB-B358-162506B37B22}" dt="2017-10-09T23:49:01.214" v="1104" actId="1076"/>
          <ac:spMkLst>
            <pc:docMk/>
            <pc:sldMk cId="3668339945" sldId="273"/>
            <ac:spMk id="14" creationId="{5BF573CF-E3E4-4354-B06A-94177F256067}"/>
          </ac:spMkLst>
        </pc:spChg>
        <pc:spChg chg="add del mod">
          <ac:chgData name="Erin Tyree" userId="ef6d2ecfdb21b01f" providerId="LiveId" clId="{018E3631-F535-48FB-B358-162506B37B22}" dt="2017-10-09T23:45:24.953" v="1064" actId="478"/>
          <ac:spMkLst>
            <pc:docMk/>
            <pc:sldMk cId="3668339945" sldId="273"/>
            <ac:spMk id="15" creationId="{E5263A20-D827-42FC-9F24-33B578B9EF2E}"/>
          </ac:spMkLst>
        </pc:spChg>
        <pc:spChg chg="add mod topLvl">
          <ac:chgData name="Erin Tyree" userId="ef6d2ecfdb21b01f" providerId="LiveId" clId="{018E3631-F535-48FB-B358-162506B37B22}" dt="2017-10-09T23:48:25.872" v="1099" actId="1076"/>
          <ac:spMkLst>
            <pc:docMk/>
            <pc:sldMk cId="3668339945" sldId="273"/>
            <ac:spMk id="16" creationId="{8D46F7A4-EC10-4C43-ABEA-71B83AAEB916}"/>
          </ac:spMkLst>
        </pc:spChg>
        <pc:spChg chg="add mod topLvl">
          <ac:chgData name="Erin Tyree" userId="ef6d2ecfdb21b01f" providerId="LiveId" clId="{018E3631-F535-48FB-B358-162506B37B22}" dt="2017-10-09T23:48:25.872" v="1099" actId="1076"/>
          <ac:spMkLst>
            <pc:docMk/>
            <pc:sldMk cId="3668339945" sldId="273"/>
            <ac:spMk id="17" creationId="{01500AFB-2E02-49D8-AA4E-E036B4A619C8}"/>
          </ac:spMkLst>
        </pc:spChg>
        <pc:spChg chg="add mod topLvl">
          <ac:chgData name="Erin Tyree" userId="ef6d2ecfdb21b01f" providerId="LiveId" clId="{018E3631-F535-48FB-B358-162506B37B22}" dt="2017-10-09T23:48:25.872" v="1099" actId="1076"/>
          <ac:spMkLst>
            <pc:docMk/>
            <pc:sldMk cId="3668339945" sldId="273"/>
            <ac:spMk id="18" creationId="{5051873F-7E2D-41BC-A9D3-E6F0F602C16D}"/>
          </ac:spMkLst>
        </pc:spChg>
        <pc:spChg chg="add mod topLvl">
          <ac:chgData name="Erin Tyree" userId="ef6d2ecfdb21b01f" providerId="LiveId" clId="{018E3631-F535-48FB-B358-162506B37B22}" dt="2017-10-09T23:48:25.872" v="1099" actId="1076"/>
          <ac:spMkLst>
            <pc:docMk/>
            <pc:sldMk cId="3668339945" sldId="273"/>
            <ac:spMk id="19" creationId="{34645A42-4C2C-4E52-8CFF-DB2CF62AD0B0}"/>
          </ac:spMkLst>
        </pc:spChg>
        <pc:spChg chg="add mod">
          <ac:chgData name="Erin Tyree" userId="ef6d2ecfdb21b01f" providerId="LiveId" clId="{018E3631-F535-48FB-B358-162506B37B22}" dt="2017-10-09T23:48:31.746" v="1100" actId="1076"/>
          <ac:spMkLst>
            <pc:docMk/>
            <pc:sldMk cId="3668339945" sldId="273"/>
            <ac:spMk id="21" creationId="{AE18D0CA-8A6A-41B4-9FBF-060570A59C06}"/>
          </ac:spMkLst>
        </pc:spChg>
        <pc:grpChg chg="add del mod">
          <ac:chgData name="Erin Tyree" userId="ef6d2ecfdb21b01f" providerId="LiveId" clId="{018E3631-F535-48FB-B358-162506B37B22}" dt="2017-10-10T02:23:34.058" v="2377" actId="478"/>
          <ac:grpSpMkLst>
            <pc:docMk/>
            <pc:sldMk cId="3668339945" sldId="273"/>
            <ac:grpSpMk id="15" creationId="{3CDF00F8-6CFB-4C00-A9D4-CDC0B8E08D1E}"/>
          </ac:grpSpMkLst>
        </pc:grpChg>
        <pc:grpChg chg="add del mod">
          <ac:chgData name="Erin Tyree" userId="ef6d2ecfdb21b01f" providerId="LiveId" clId="{018E3631-F535-48FB-B358-162506B37B22}" dt="2017-10-09T23:48:23.085" v="1098" actId="1076"/>
          <ac:grpSpMkLst>
            <pc:docMk/>
            <pc:sldMk cId="3668339945" sldId="273"/>
            <ac:grpSpMk id="20" creationId="{171684EE-8217-4993-827D-C87EA33B6DBF}"/>
          </ac:grpSpMkLst>
        </pc:grpChg>
        <pc:grpChg chg="add mod">
          <ac:chgData name="Erin Tyree" userId="ef6d2ecfdb21b01f" providerId="LiveId" clId="{018E3631-F535-48FB-B358-162506B37B22}" dt="2017-10-09T23:48:31.746" v="1100" actId="1076"/>
          <ac:grpSpMkLst>
            <pc:docMk/>
            <pc:sldMk cId="3668339945" sldId="273"/>
            <ac:grpSpMk id="22" creationId="{AEE3105F-CF5A-413E-B03B-CC2D3DD622B2}"/>
          </ac:grpSpMkLst>
        </pc:grpChg>
        <pc:grpChg chg="add mod">
          <ac:chgData name="Erin Tyree" userId="ef6d2ecfdb21b01f" providerId="LiveId" clId="{018E3631-F535-48FB-B358-162506B37B22}" dt="2017-10-09T23:49:10.829" v="1106" actId="1076"/>
          <ac:grpSpMkLst>
            <pc:docMk/>
            <pc:sldMk cId="3668339945" sldId="273"/>
            <ac:grpSpMk id="23" creationId="{189E3016-7A60-4161-8496-00A89F209706}"/>
          </ac:grpSpMkLst>
        </pc:grpChg>
        <pc:grpChg chg="add del mod">
          <ac:chgData name="Erin Tyree" userId="ef6d2ecfdb21b01f" providerId="LiveId" clId="{018E3631-F535-48FB-B358-162506B37B22}" dt="2017-10-10T02:23:36.481" v="2378" actId="478"/>
          <ac:grpSpMkLst>
            <pc:docMk/>
            <pc:sldMk cId="3668339945" sldId="273"/>
            <ac:grpSpMk id="25" creationId="{6E5FC0BE-887B-4E45-94FC-6743FC2C3BC2}"/>
          </ac:grpSpMkLst>
        </pc:grpChg>
      </pc:sldChg>
      <pc:sldChg chg="addSp delSp modSp add">
        <pc:chgData name="Erin Tyree" userId="ef6d2ecfdb21b01f" providerId="LiveId" clId="{018E3631-F535-48FB-B358-162506B37B22}" dt="2017-10-10T02:23:01.668" v="2371" actId="1076"/>
        <pc:sldMkLst>
          <pc:docMk/>
          <pc:sldMk cId="4211040685" sldId="274"/>
        </pc:sldMkLst>
        <pc:spChg chg="add del mod">
          <ac:chgData name="Erin Tyree" userId="ef6d2ecfdb21b01f" providerId="LiveId" clId="{018E3631-F535-48FB-B358-162506B37B22}" dt="2017-10-10T00:16:54.591" v="1633" actId="478"/>
          <ac:spMkLst>
            <pc:docMk/>
            <pc:sldMk cId="4211040685" sldId="274"/>
            <ac:spMk id="5" creationId="{7F331FE2-2B98-42FE-9302-A7AC1729D4D1}"/>
          </ac:spMkLst>
        </pc:spChg>
        <pc:spChg chg="mod">
          <ac:chgData name="Erin Tyree" userId="ef6d2ecfdb21b01f" providerId="LiveId" clId="{018E3631-F535-48FB-B358-162506B37B22}" dt="2017-10-09T23:50:35.452" v="1181" actId="27636"/>
          <ac:spMkLst>
            <pc:docMk/>
            <pc:sldMk cId="4211040685" sldId="274"/>
            <ac:spMk id="12" creationId="{921525A6-FAF8-4805-9529-ECD8B1384F8C}"/>
          </ac:spMkLst>
        </pc:spChg>
        <pc:spChg chg="mod">
          <ac:chgData name="Erin Tyree" userId="ef6d2ecfdb21b01f" providerId="LiveId" clId="{018E3631-F535-48FB-B358-162506B37B22}" dt="2017-10-09T23:55:05.397" v="1293" actId="20577"/>
          <ac:spMkLst>
            <pc:docMk/>
            <pc:sldMk cId="4211040685" sldId="274"/>
            <ac:spMk id="13" creationId="{C4831D72-13A0-4080-B9F2-D3F2F5A2340E}"/>
          </ac:spMkLst>
        </pc:spChg>
        <pc:spChg chg="del mod">
          <ac:chgData name="Erin Tyree" userId="ef6d2ecfdb21b01f" providerId="LiveId" clId="{018E3631-F535-48FB-B358-162506B37B22}" dt="2017-10-09T23:54:18.646" v="1205" actId="478"/>
          <ac:spMkLst>
            <pc:docMk/>
            <pc:sldMk cId="4211040685" sldId="274"/>
            <ac:spMk id="14" creationId="{5BF573CF-E3E4-4354-B06A-94177F256067}"/>
          </ac:spMkLst>
        </pc:spChg>
        <pc:spChg chg="add mod">
          <ac:chgData name="Erin Tyree" userId="ef6d2ecfdb21b01f" providerId="LiveId" clId="{018E3631-F535-48FB-B358-162506B37B22}" dt="2017-10-10T00:37:14.773" v="2031" actId="1076"/>
          <ac:spMkLst>
            <pc:docMk/>
            <pc:sldMk cId="4211040685" sldId="274"/>
            <ac:spMk id="20" creationId="{A429C8C1-E021-4C28-A45A-F17862E5F8C1}"/>
          </ac:spMkLst>
        </pc:spChg>
        <pc:spChg chg="del mod topLvl">
          <ac:chgData name="Erin Tyree" userId="ef6d2ecfdb21b01f" providerId="LiveId" clId="{018E3631-F535-48FB-B358-162506B37B22}" dt="2017-10-09T23:53:20.117" v="1198" actId="478"/>
          <ac:spMkLst>
            <pc:docMk/>
            <pc:sldMk cId="4211040685" sldId="274"/>
            <ac:spMk id="20" creationId="{2800AE0A-4928-4F83-88F8-51DBF8B64209}"/>
          </ac:spMkLst>
        </pc:spChg>
        <pc:spChg chg="add mod">
          <ac:chgData name="Erin Tyree" userId="ef6d2ecfdb21b01f" providerId="LiveId" clId="{018E3631-F535-48FB-B358-162506B37B22}" dt="2017-10-09T23:52:26.187" v="1189" actId="478"/>
          <ac:spMkLst>
            <pc:docMk/>
            <pc:sldMk cId="4211040685" sldId="274"/>
            <ac:spMk id="26" creationId="{2D256215-8EB8-4480-BD9D-7B4AF311B763}"/>
          </ac:spMkLst>
        </pc:spChg>
        <pc:spChg chg="del mod topLvl">
          <ac:chgData name="Erin Tyree" userId="ef6d2ecfdb21b01f" providerId="LiveId" clId="{018E3631-F535-48FB-B358-162506B37B22}" dt="2017-10-10T00:36:35.447" v="2020" actId="1076"/>
          <ac:spMkLst>
            <pc:docMk/>
            <pc:sldMk cId="4211040685" sldId="274"/>
            <ac:spMk id="29" creationId="{283B2563-91DF-4AB9-97F4-F26D1F56AFA8}"/>
          </ac:spMkLst>
        </pc:spChg>
        <pc:grpChg chg="add mod">
          <ac:chgData name="Erin Tyree" userId="ef6d2ecfdb21b01f" providerId="LiveId" clId="{018E3631-F535-48FB-B358-162506B37B22}" dt="2017-10-10T02:23:01.668" v="2371" actId="1076"/>
          <ac:grpSpMkLst>
            <pc:docMk/>
            <pc:sldMk cId="4211040685" sldId="274"/>
            <ac:grpSpMk id="2" creationId="{4B57DCFA-9B82-42A9-ACE9-44F1B1C821C0}"/>
          </ac:grpSpMkLst>
        </pc:grpChg>
        <pc:grpChg chg="add del">
          <ac:chgData name="Erin Tyree" userId="ef6d2ecfdb21b01f" providerId="LiveId" clId="{018E3631-F535-48FB-B358-162506B37B22}" dt="2017-10-09T23:51:22.447" v="1183" actId="478"/>
          <ac:grpSpMkLst>
            <pc:docMk/>
            <pc:sldMk cId="4211040685" sldId="274"/>
            <ac:grpSpMk id="15" creationId="{D2510F8A-4102-41F5-94A8-E72B0EE72B2C}"/>
          </ac:grpSpMkLst>
        </pc:grpChg>
        <pc:grpChg chg="add del mod">
          <ac:chgData name="Erin Tyree" userId="ef6d2ecfdb21b01f" providerId="LiveId" clId="{018E3631-F535-48FB-B358-162506B37B22}" dt="2017-10-09T23:53:33.359" v="1201" actId="478"/>
          <ac:grpSpMkLst>
            <pc:docMk/>
            <pc:sldMk cId="4211040685" sldId="274"/>
            <ac:grpSpMk id="27" creationId="{54304CD6-08C7-47A7-A9B3-F723D95F334D}"/>
          </ac:grpSpMkLst>
        </pc:grpChg>
        <pc:cxnChg chg="mod topLvl">
          <ac:chgData name="Erin Tyree" userId="ef6d2ecfdb21b01f" providerId="LiveId" clId="{018E3631-F535-48FB-B358-162506B37B22}" dt="2017-10-09T23:52:26.187" v="1189" actId="478"/>
          <ac:cxnSpMkLst>
            <pc:docMk/>
            <pc:sldMk cId="4211040685" sldId="274"/>
            <ac:cxnSpMk id="24" creationId="{2183EF86-02BE-4C75-AC53-B2FE0E877E06}"/>
          </ac:cxnSpMkLst>
        </pc:cxnChg>
        <pc:cxnChg chg="del mod topLvl">
          <ac:chgData name="Erin Tyree" userId="ef6d2ecfdb21b01f" providerId="LiveId" clId="{018E3631-F535-48FB-B358-162506B37B22}" dt="2017-10-09T23:53:18.252" v="1197" actId="478"/>
          <ac:cxnSpMkLst>
            <pc:docMk/>
            <pc:sldMk cId="4211040685" sldId="274"/>
            <ac:cxnSpMk id="25" creationId="{6A88A350-CFD2-4DA5-9F1F-23F74413827C}"/>
          </ac:cxnSpMkLst>
        </pc:cxnChg>
        <pc:cxnChg chg="mod topLvl">
          <ac:chgData name="Erin Tyree" userId="ef6d2ecfdb21b01f" providerId="LiveId" clId="{018E3631-F535-48FB-B358-162506B37B22}" dt="2017-10-09T23:53:47.918" v="1203" actId="208"/>
          <ac:cxnSpMkLst>
            <pc:docMk/>
            <pc:sldMk cId="4211040685" sldId="274"/>
            <ac:cxnSpMk id="28" creationId="{87AC0ECC-1748-4949-8180-63A3E87066A7}"/>
          </ac:cxnSpMkLst>
        </pc:cxnChg>
      </pc:sldChg>
      <pc:sldChg chg="addSp delSp modSp add ord">
        <pc:chgData name="Erin Tyree" userId="ef6d2ecfdb21b01f" providerId="LiveId" clId="{018E3631-F535-48FB-B358-162506B37B22}" dt="2017-10-10T02:24:07.761" v="2379"/>
        <pc:sldMkLst>
          <pc:docMk/>
          <pc:sldMk cId="1741962865" sldId="275"/>
        </pc:sldMkLst>
        <pc:spChg chg="add mod">
          <ac:chgData name="Erin Tyree" userId="ef6d2ecfdb21b01f" providerId="LiveId" clId="{018E3631-F535-48FB-B358-162506B37B22}" dt="2017-10-10T00:15:53.400" v="1630" actId="20577"/>
          <ac:spMkLst>
            <pc:docMk/>
            <pc:sldMk cId="1741962865" sldId="275"/>
            <ac:spMk id="3" creationId="{DC432C5C-554E-4F4F-87AD-C692AB4BC78D}"/>
          </ac:spMkLst>
        </pc:spChg>
        <pc:spChg chg="mod">
          <ac:chgData name="Erin Tyree" userId="ef6d2ecfdb21b01f" providerId="LiveId" clId="{018E3631-F535-48FB-B358-162506B37B22}" dt="2017-10-10T00:18:17.264" v="1683" actId="1076"/>
          <ac:spMkLst>
            <pc:docMk/>
            <pc:sldMk cId="1741962865" sldId="275"/>
            <ac:spMk id="5" creationId="{7F331FE2-2B98-42FE-9302-A7AC1729D4D1}"/>
          </ac:spMkLst>
        </pc:spChg>
        <pc:spChg chg="add mod">
          <ac:chgData name="Erin Tyree" userId="ef6d2ecfdb21b01f" providerId="LiveId" clId="{018E3631-F535-48FB-B358-162506B37B22}" dt="2017-10-10T00:07:09.753" v="1550" actId="20577"/>
          <ac:spMkLst>
            <pc:docMk/>
            <pc:sldMk cId="1741962865" sldId="275"/>
            <ac:spMk id="9" creationId="{D28C14AA-85FE-484E-AC0E-B77D4CA553DA}"/>
          </ac:spMkLst>
        </pc:spChg>
        <pc:spChg chg="add del mod">
          <ac:chgData name="Erin Tyree" userId="ef6d2ecfdb21b01f" providerId="LiveId" clId="{018E3631-F535-48FB-B358-162506B37B22}" dt="2017-10-10T00:07:44.584" v="1552" actId="20577"/>
          <ac:spMkLst>
            <pc:docMk/>
            <pc:sldMk cId="1741962865" sldId="275"/>
            <ac:spMk id="11" creationId="{F151D0DB-6649-4524-8BC7-EAF66C550639}"/>
          </ac:spMkLst>
        </pc:spChg>
        <pc:spChg chg="mod">
          <ac:chgData name="Erin Tyree" userId="ef6d2ecfdb21b01f" providerId="LiveId" clId="{018E3631-F535-48FB-B358-162506B37B22}" dt="2017-10-09T23:57:33.548" v="1403" actId="20577"/>
          <ac:spMkLst>
            <pc:docMk/>
            <pc:sldMk cId="1741962865" sldId="275"/>
            <ac:spMk id="12" creationId="{921525A6-FAF8-4805-9529-ECD8B1384F8C}"/>
          </ac:spMkLst>
        </pc:spChg>
        <pc:spChg chg="mod">
          <ac:chgData name="Erin Tyree" userId="ef6d2ecfdb21b01f" providerId="LiveId" clId="{018E3631-F535-48FB-B358-162506B37B22}" dt="2017-10-10T00:17:25.088" v="1682" actId="20577"/>
          <ac:spMkLst>
            <pc:docMk/>
            <pc:sldMk cId="1741962865" sldId="275"/>
            <ac:spMk id="13" creationId="{C4831D72-13A0-4080-B9F2-D3F2F5A2340E}"/>
          </ac:spMkLst>
        </pc:spChg>
        <pc:spChg chg="add del mod">
          <ac:chgData name="Erin Tyree" userId="ef6d2ecfdb21b01f" providerId="LiveId" clId="{018E3631-F535-48FB-B358-162506B37B22}" dt="2017-10-10T00:06:18.095" v="1546" actId="20577"/>
          <ac:spMkLst>
            <pc:docMk/>
            <pc:sldMk cId="1741962865" sldId="275"/>
            <ac:spMk id="25" creationId="{C9D769DF-4B76-4314-BDF5-F75AB55EFFB5}"/>
          </ac:spMkLst>
        </pc:spChg>
        <pc:spChg chg="add mod">
          <ac:chgData name="Erin Tyree" userId="ef6d2ecfdb21b01f" providerId="LiveId" clId="{018E3631-F535-48FB-B358-162506B37B22}" dt="2017-10-10T00:07:09.753" v="1550" actId="20577"/>
          <ac:spMkLst>
            <pc:docMk/>
            <pc:sldMk cId="1741962865" sldId="275"/>
            <ac:spMk id="27" creationId="{4524C297-0C98-4591-B257-982CF1A45DFB}"/>
          </ac:spMkLst>
        </pc:spChg>
        <pc:spChg chg="del">
          <ac:chgData name="Erin Tyree" userId="ef6d2ecfdb21b01f" providerId="LiveId" clId="{018E3631-F535-48FB-B358-162506B37B22}" dt="2017-10-09T23:57:43.971" v="1405" actId="478"/>
          <ac:spMkLst>
            <pc:docMk/>
            <pc:sldMk cId="1741962865" sldId="275"/>
            <ac:spMk id="29" creationId="{283B2563-91DF-4AB9-97F4-F26D1F56AFA8}"/>
          </ac:spMkLst>
        </pc:spChg>
        <pc:spChg chg="add del mod">
          <ac:chgData name="Erin Tyree" userId="ef6d2ecfdb21b01f" providerId="LiveId" clId="{018E3631-F535-48FB-B358-162506B37B22}" dt="2017-10-10T00:09:13.248" v="1563" actId="20577"/>
          <ac:spMkLst>
            <pc:docMk/>
            <pc:sldMk cId="1741962865" sldId="275"/>
            <ac:spMk id="33" creationId="{186BC1B2-20D3-4086-90EE-72ACCB8DF7E4}"/>
          </ac:spMkLst>
        </pc:spChg>
        <pc:spChg chg="add del mod">
          <ac:chgData name="Erin Tyree" userId="ef6d2ecfdb21b01f" providerId="LiveId" clId="{018E3631-F535-48FB-B358-162506B37B22}" dt="2017-10-10T00:12:48.086" v="1587" actId="478"/>
          <ac:spMkLst>
            <pc:docMk/>
            <pc:sldMk cId="1741962865" sldId="275"/>
            <ac:spMk id="34" creationId="{B4745435-1A86-4DC1-AC46-9D70EAB0439E}"/>
          </ac:spMkLst>
        </pc:spChg>
        <pc:spChg chg="add mod">
          <ac:chgData name="Erin Tyree" userId="ef6d2ecfdb21b01f" providerId="LiveId" clId="{018E3631-F535-48FB-B358-162506B37B22}" dt="2017-10-10T00:18:24.857" v="1684" actId="20577"/>
          <ac:spMkLst>
            <pc:docMk/>
            <pc:sldMk cId="1741962865" sldId="275"/>
            <ac:spMk id="35" creationId="{EF4FB0F9-5715-4EC2-A8B0-838F4F1F79C1}"/>
          </ac:spMkLst>
        </pc:spChg>
        <pc:spChg chg="add mod">
          <ac:chgData name="Erin Tyree" userId="ef6d2ecfdb21b01f" providerId="LiveId" clId="{018E3631-F535-48FB-B358-162506B37B22}" dt="2017-10-10T00:18:24.857" v="1684" actId="20577"/>
          <ac:spMkLst>
            <pc:docMk/>
            <pc:sldMk cId="1741962865" sldId="275"/>
            <ac:spMk id="36" creationId="{154A3380-9AF2-4EC1-8795-440CB6A7D631}"/>
          </ac:spMkLst>
        </pc:spChg>
        <pc:spChg chg="add">
          <ac:chgData name="Erin Tyree" userId="ef6d2ecfdb21b01f" providerId="LiveId" clId="{018E3631-F535-48FB-B358-162506B37B22}" dt="2017-10-10T00:23:17.054" v="1851" actId="20577"/>
          <ac:spMkLst>
            <pc:docMk/>
            <pc:sldMk cId="1741962865" sldId="275"/>
            <ac:spMk id="38" creationId="{3D40E329-080C-4E3F-A25D-EA84458FDCFD}"/>
          </ac:spMkLst>
        </pc:spChg>
        <pc:grpChg chg="del">
          <ac:chgData name="Erin Tyree" userId="ef6d2ecfdb21b01f" providerId="LiveId" clId="{018E3631-F535-48FB-B358-162506B37B22}" dt="2017-10-09T23:57:43.971" v="1405" actId="478"/>
          <ac:grpSpMkLst>
            <pc:docMk/>
            <pc:sldMk cId="1741962865" sldId="275"/>
            <ac:grpSpMk id="2" creationId="{4B57DCFA-9B82-42A9-ACE9-44F1B1C821C0}"/>
          </ac:grpSpMkLst>
        </pc:grpChg>
        <pc:grpChg chg="add mod">
          <ac:chgData name="Erin Tyree" userId="ef6d2ecfdb21b01f" providerId="LiveId" clId="{018E3631-F535-48FB-B358-162506B37B22}" dt="2017-10-10T00:18:24.857" v="1684" actId="20577"/>
          <ac:grpSpMkLst>
            <pc:docMk/>
            <pc:sldMk cId="1741962865" sldId="275"/>
            <ac:grpSpMk id="10" creationId="{A862F967-8776-4FD9-B6B9-48953FF5859D}"/>
          </ac:grpSpMkLst>
        </pc:grpChg>
        <pc:grpChg chg="del">
          <ac:chgData name="Erin Tyree" userId="ef6d2ecfdb21b01f" providerId="LiveId" clId="{018E3631-F535-48FB-B358-162506B37B22}" dt="2017-10-09T23:57:39.725" v="1404" actId="478"/>
          <ac:grpSpMkLst>
            <pc:docMk/>
            <pc:sldMk cId="1741962865" sldId="275"/>
            <ac:grpSpMk id="23" creationId="{189E3016-7A60-4161-8496-00A89F209706}"/>
          </ac:grpSpMkLst>
        </pc:grpChg>
        <pc:grpChg chg="add mod">
          <ac:chgData name="Erin Tyree" userId="ef6d2ecfdb21b01f" providerId="LiveId" clId="{018E3631-F535-48FB-B358-162506B37B22}" dt="2017-10-10T00:18:27.087" v="1685" actId="1076"/>
          <ac:grpSpMkLst>
            <pc:docMk/>
            <pc:sldMk cId="1741962865" sldId="275"/>
            <ac:grpSpMk id="37" creationId="{EA9B1CB2-3F15-4ACD-B698-18A67193A999}"/>
          </ac:grpSpMkLst>
        </pc:grpChg>
        <pc:inkChg chg="add del">
          <ac:chgData name="Erin Tyree" userId="ef6d2ecfdb21b01f" providerId="LiveId" clId="{018E3631-F535-48FB-B358-162506B37B22}" dt="2017-10-10T00:08:38.353" v="1561" actId="20577"/>
          <ac:inkMkLst>
            <pc:docMk/>
            <pc:sldMk cId="1741962865" sldId="275"/>
            <ac:inkMk id="14" creationId="{D169ED71-E36B-4236-AC3A-32422B8618F7}"/>
          </ac:inkMkLst>
        </pc:inkChg>
        <pc:inkChg chg="add del">
          <ac:chgData name="Erin Tyree" userId="ef6d2ecfdb21b01f" providerId="LiveId" clId="{018E3631-F535-48FB-B358-162506B37B22}" dt="2017-10-10T00:08:37.900" v="1560" actId="20577"/>
          <ac:inkMkLst>
            <pc:docMk/>
            <pc:sldMk cId="1741962865" sldId="275"/>
            <ac:inkMk id="15" creationId="{C4CE8B40-6166-402A-885C-A3E7997402A3}"/>
          </ac:inkMkLst>
        </pc:inkChg>
        <pc:inkChg chg="add">
          <ac:chgData name="Erin Tyree" userId="ef6d2ecfdb21b01f" providerId="LiveId" clId="{018E3631-F535-48FB-B358-162506B37B22}" dt="2017-10-10T00:08:29.470" v="1555" actId="20577"/>
          <ac:inkMkLst>
            <pc:docMk/>
            <pc:sldMk cId="1741962865" sldId="275"/>
            <ac:inkMk id="30" creationId="{5D52337E-0E7B-4550-AE9A-0AC524B25CE6}"/>
          </ac:inkMkLst>
        </pc:inkChg>
        <pc:inkChg chg="add del">
          <ac:chgData name="Erin Tyree" userId="ef6d2ecfdb21b01f" providerId="LiveId" clId="{018E3631-F535-48FB-B358-162506B37B22}" dt="2017-10-10T00:08:37.494" v="1559" actId="20577"/>
          <ac:inkMkLst>
            <pc:docMk/>
            <pc:sldMk cId="1741962865" sldId="275"/>
            <ac:inkMk id="31" creationId="{5E039407-BB09-42E3-815C-FC5BB9B4310E}"/>
          </ac:inkMkLst>
        </pc:inkChg>
        <pc:inkChg chg="add del">
          <ac:chgData name="Erin Tyree" userId="ef6d2ecfdb21b01f" providerId="LiveId" clId="{018E3631-F535-48FB-B358-162506B37B22}" dt="2017-10-10T00:08:36.884" v="1558" actId="20577"/>
          <ac:inkMkLst>
            <pc:docMk/>
            <pc:sldMk cId="1741962865" sldId="275"/>
            <ac:inkMk id="32" creationId="{8520B9C9-D425-459F-B5D1-B254C531C09B}"/>
          </ac:inkMkLst>
        </pc:inkChg>
        <pc:cxnChg chg="add mod">
          <ac:chgData name="Erin Tyree" userId="ef6d2ecfdb21b01f" providerId="LiveId" clId="{018E3631-F535-48FB-B358-162506B37B22}" dt="2017-10-10T00:07:09.753" v="1550" actId="20577"/>
          <ac:cxnSpMkLst>
            <pc:docMk/>
            <pc:sldMk cId="1741962865" sldId="275"/>
            <ac:cxnSpMk id="6" creationId="{B970A9D2-58AD-4BBA-A46F-E415B38AE92F}"/>
          </ac:cxnSpMkLst>
        </pc:cxnChg>
        <pc:cxnChg chg="add del mod">
          <ac:chgData name="Erin Tyree" userId="ef6d2ecfdb21b01f" providerId="LiveId" clId="{018E3631-F535-48FB-B358-162506B37B22}" dt="2017-10-10T00:16:21.465" v="1632" actId="478"/>
          <ac:cxnSpMkLst>
            <pc:docMk/>
            <pc:sldMk cId="1741962865" sldId="275"/>
            <ac:cxnSpMk id="8" creationId="{A70555DE-E895-4C60-AB60-4668A8DCDFC9}"/>
          </ac:cxnSpMkLst>
        </pc:cxnChg>
        <pc:cxnChg chg="add mod">
          <ac:chgData name="Erin Tyree" userId="ef6d2ecfdb21b01f" providerId="LiveId" clId="{018E3631-F535-48FB-B358-162506B37B22}" dt="2017-10-10T00:07:09.753" v="1550" actId="20577"/>
          <ac:cxnSpMkLst>
            <pc:docMk/>
            <pc:sldMk cId="1741962865" sldId="275"/>
            <ac:cxnSpMk id="20" creationId="{70D262C8-80F0-419D-A418-E0E5854FC9F3}"/>
          </ac:cxnSpMkLst>
        </pc:cxnChg>
        <pc:cxnChg chg="del">
          <ac:chgData name="Erin Tyree" userId="ef6d2ecfdb21b01f" providerId="LiveId" clId="{018E3631-F535-48FB-B358-162506B37B22}" dt="2017-10-09T23:57:43.971" v="1405" actId="478"/>
          <ac:cxnSpMkLst>
            <pc:docMk/>
            <pc:sldMk cId="1741962865" sldId="275"/>
            <ac:cxnSpMk id="28" creationId="{87AC0ECC-1748-4949-8180-63A3E87066A7}"/>
          </ac:cxnSpMkLst>
        </pc:cxnChg>
      </pc:sldChg>
      <pc:sldChg chg="addSp delSp modSp add setBg">
        <pc:chgData name="Erin Tyree" userId="ef6d2ecfdb21b01f" providerId="LiveId" clId="{018E3631-F535-48FB-B358-162506B37B22}" dt="2017-10-10T02:24:39.416" v="2380" actId="14100"/>
        <pc:sldMkLst>
          <pc:docMk/>
          <pc:sldMk cId="384083034" sldId="276"/>
        </pc:sldMkLst>
        <pc:spChg chg="add del mod">
          <ac:chgData name="Erin Tyree" userId="ef6d2ecfdb21b01f" providerId="LiveId" clId="{018E3631-F535-48FB-B358-162506B37B22}" dt="2017-10-10T00:22:43.618" v="1847" actId="1076"/>
          <ac:spMkLst>
            <pc:docMk/>
            <pc:sldMk cId="384083034" sldId="276"/>
            <ac:spMk id="2" creationId="{DF895E82-B405-4162-9335-B122289BB105}"/>
          </ac:spMkLst>
        </pc:spChg>
        <pc:spChg chg="add mod ord">
          <ac:chgData name="Erin Tyree" userId="ef6d2ecfdb21b01f" providerId="LiveId" clId="{018E3631-F535-48FB-B358-162506B37B22}" dt="2017-10-10T00:30:06.340" v="2002" actId="1076"/>
          <ac:spMkLst>
            <pc:docMk/>
            <pc:sldMk cId="384083034" sldId="276"/>
            <ac:spMk id="2" creationId="{4E46F582-9950-4581-AF4A-082A5E7EE7D5}"/>
          </ac:spMkLst>
        </pc:spChg>
        <pc:spChg chg="add mod">
          <ac:chgData name="Erin Tyree" userId="ef6d2ecfdb21b01f" providerId="LiveId" clId="{018E3631-F535-48FB-B358-162506B37B22}" dt="2017-10-10T00:24:03.373" v="1912" actId="404"/>
          <ac:spMkLst>
            <pc:docMk/>
            <pc:sldMk cId="384083034" sldId="276"/>
            <ac:spMk id="4" creationId="{5CF3C30D-2B71-48F3-B3F8-B74062EF9AF9}"/>
          </ac:spMkLst>
        </pc:spChg>
        <pc:spChg chg="del mod">
          <ac:chgData name="Erin Tyree" userId="ef6d2ecfdb21b01f" providerId="LiveId" clId="{018E3631-F535-48FB-B358-162506B37B22}" dt="2017-10-10T00:23:13.184" v="1850" actId="1076"/>
          <ac:spMkLst>
            <pc:docMk/>
            <pc:sldMk cId="384083034" sldId="276"/>
            <ac:spMk id="5" creationId="{7F331FE2-2B98-42FE-9302-A7AC1729D4D1}"/>
          </ac:spMkLst>
        </pc:spChg>
        <pc:spChg chg="add mod">
          <ac:chgData name="Erin Tyree" userId="ef6d2ecfdb21b01f" providerId="LiveId" clId="{018E3631-F535-48FB-B358-162506B37B22}" dt="2017-10-10T00:35:15.069" v="2012" actId="1076"/>
          <ac:spMkLst>
            <pc:docMk/>
            <pc:sldMk cId="384083034" sldId="276"/>
            <ac:spMk id="5" creationId="{44945E27-19D2-4B59-B25D-3D716741E718}"/>
          </ac:spMkLst>
        </pc:spChg>
        <pc:spChg chg="add mod">
          <ac:chgData name="Erin Tyree" userId="ef6d2ecfdb21b01f" providerId="LiveId" clId="{018E3631-F535-48FB-B358-162506B37B22}" dt="2017-10-10T00:35:15.069" v="2012" actId="1076"/>
          <ac:spMkLst>
            <pc:docMk/>
            <pc:sldMk cId="384083034" sldId="276"/>
            <ac:spMk id="6" creationId="{FB6BDCF1-C56E-4035-BD33-8524B32C32D5}"/>
          </ac:spMkLst>
        </pc:spChg>
        <pc:spChg chg="add mod">
          <ac:chgData name="Erin Tyree" userId="ef6d2ecfdb21b01f" providerId="LiveId" clId="{018E3631-F535-48FB-B358-162506B37B22}" dt="2017-10-10T00:30:06.340" v="2002" actId="1076"/>
          <ac:spMkLst>
            <pc:docMk/>
            <pc:sldMk cId="384083034" sldId="276"/>
            <ac:spMk id="7" creationId="{4DA4F70E-A29D-4620-9CA9-C249BF9A30EF}"/>
          </ac:spMkLst>
        </pc:spChg>
        <pc:spChg chg="mod">
          <ac:chgData name="Erin Tyree" userId="ef6d2ecfdb21b01f" providerId="LiveId" clId="{018E3631-F535-48FB-B358-162506B37B22}" dt="2017-10-10T00:19:14.229" v="1749" actId="20577"/>
          <ac:spMkLst>
            <pc:docMk/>
            <pc:sldMk cId="384083034" sldId="276"/>
            <ac:spMk id="12" creationId="{921525A6-FAF8-4805-9529-ECD8B1384F8C}"/>
          </ac:spMkLst>
        </pc:spChg>
        <pc:spChg chg="mod">
          <ac:chgData name="Erin Tyree" userId="ef6d2ecfdb21b01f" providerId="LiveId" clId="{018E3631-F535-48FB-B358-162506B37B22}" dt="2017-10-10T00:39:02.727" v="2072" actId="20577"/>
          <ac:spMkLst>
            <pc:docMk/>
            <pc:sldMk cId="384083034" sldId="276"/>
            <ac:spMk id="13" creationId="{C4831D72-13A0-4080-B9F2-D3F2F5A2340E}"/>
          </ac:spMkLst>
        </pc:spChg>
        <pc:spChg chg="add mod">
          <ac:chgData name="Erin Tyree" userId="ef6d2ecfdb21b01f" providerId="LiveId" clId="{018E3631-F535-48FB-B358-162506B37B22}" dt="2017-10-10T00:38:12.908" v="2035" actId="1076"/>
          <ac:spMkLst>
            <pc:docMk/>
            <pc:sldMk cId="384083034" sldId="276"/>
            <ac:spMk id="24" creationId="{42E7971B-3B3D-40C0-A2B9-0973E512A880}"/>
          </ac:spMkLst>
        </pc:spChg>
        <pc:spChg chg="add mod">
          <ac:chgData name="Erin Tyree" userId="ef6d2ecfdb21b01f" providerId="LiveId" clId="{018E3631-F535-48FB-B358-162506B37B22}" dt="2017-10-10T02:07:41.548" v="2078" actId="1076"/>
          <ac:spMkLst>
            <pc:docMk/>
            <pc:sldMk cId="384083034" sldId="276"/>
            <ac:spMk id="28" creationId="{A990D938-6459-4202-86AF-D9FF2B7470EA}"/>
          </ac:spMkLst>
        </pc:spChg>
        <pc:spChg chg="add mod">
          <ac:chgData name="Erin Tyree" userId="ef6d2ecfdb21b01f" providerId="LiveId" clId="{018E3631-F535-48FB-B358-162506B37B22}" dt="2017-10-10T02:07:55.452" v="2080" actId="1076"/>
          <ac:spMkLst>
            <pc:docMk/>
            <pc:sldMk cId="384083034" sldId="276"/>
            <ac:spMk id="29" creationId="{90E256C4-14D1-44DD-9907-F94CDE857B79}"/>
          </ac:spMkLst>
        </pc:spChg>
        <pc:grpChg chg="add mod">
          <ac:chgData name="Erin Tyree" userId="ef6d2ecfdb21b01f" providerId="LiveId" clId="{018E3631-F535-48FB-B358-162506B37B22}" dt="2017-10-10T00:38:36.669" v="2039" actId="1076"/>
          <ac:grpSpMkLst>
            <pc:docMk/>
            <pc:sldMk cId="384083034" sldId="276"/>
            <ac:grpSpMk id="3" creationId="{5B1ED897-00E4-4EF6-8709-111E07501B20}"/>
          </ac:grpSpMkLst>
        </pc:grpChg>
        <pc:grpChg chg="add mod">
          <ac:chgData name="Erin Tyree" userId="ef6d2ecfdb21b01f" providerId="LiveId" clId="{018E3631-F535-48FB-B358-162506B37B22}" dt="2017-10-10T00:38:25.031" v="2037" actId="1076"/>
          <ac:grpSpMkLst>
            <pc:docMk/>
            <pc:sldMk cId="384083034" sldId="276"/>
            <ac:grpSpMk id="8" creationId="{DF59304F-A093-4366-86DA-5E86E9642392}"/>
          </ac:grpSpMkLst>
        </pc:grpChg>
        <pc:grpChg chg="add mod">
          <ac:chgData name="Erin Tyree" userId="ef6d2ecfdb21b01f" providerId="LiveId" clId="{018E3631-F535-48FB-B358-162506B37B22}" dt="2017-10-10T00:38:20.358" v="2036" actId="1076"/>
          <ac:grpSpMkLst>
            <pc:docMk/>
            <pc:sldMk cId="384083034" sldId="276"/>
            <ac:grpSpMk id="10" creationId="{F7AE6ABD-3778-4318-94C4-6AC4FF7CB7EF}"/>
          </ac:grpSpMkLst>
        </pc:grpChg>
        <pc:grpChg chg="add mod">
          <ac:chgData name="Erin Tyree" userId="ef6d2ecfdb21b01f" providerId="LiveId" clId="{018E3631-F535-48FB-B358-162506B37B22}" dt="2017-10-10T00:38:12.908" v="2035" actId="1076"/>
          <ac:grpSpMkLst>
            <pc:docMk/>
            <pc:sldMk cId="384083034" sldId="276"/>
            <ac:grpSpMk id="11" creationId="{DFBF9A5F-E765-4141-BBAB-B557C462622B}"/>
          </ac:grpSpMkLst>
        </pc:grpChg>
        <pc:grpChg chg="add mod">
          <ac:chgData name="Erin Tyree" userId="ef6d2ecfdb21b01f" providerId="LiveId" clId="{018E3631-F535-48FB-B358-162506B37B22}" dt="2017-10-10T00:38:12.908" v="2035" actId="1076"/>
          <ac:grpSpMkLst>
            <pc:docMk/>
            <pc:sldMk cId="384083034" sldId="276"/>
            <ac:grpSpMk id="20" creationId="{55A9BA8D-4A2C-42AF-BDB1-879ED312EDD1}"/>
          </ac:grpSpMkLst>
        </pc:grpChg>
        <pc:grpChg chg="del">
          <ac:chgData name="Erin Tyree" userId="ef6d2ecfdb21b01f" providerId="LiveId" clId="{018E3631-F535-48FB-B358-162506B37B22}" dt="2017-10-10T00:23:28.708" v="1852" actId="478"/>
          <ac:grpSpMkLst>
            <pc:docMk/>
            <pc:sldMk cId="384083034" sldId="276"/>
            <ac:grpSpMk id="37" creationId="{EA9B1CB2-3F15-4ACD-B698-18A67193A999}"/>
          </ac:grpSpMkLst>
        </pc:grpChg>
        <pc:cxnChg chg="mod">
          <ac:chgData name="Erin Tyree" userId="ef6d2ecfdb21b01f" providerId="LiveId" clId="{018E3631-F535-48FB-B358-162506B37B22}" dt="2017-10-10T02:06:54.934" v="2075" actId="14100"/>
          <ac:cxnSpMkLst>
            <pc:docMk/>
            <pc:sldMk cId="384083034" sldId="276"/>
            <ac:cxnSpMk id="21" creationId="{B37C853B-09EA-4947-B57E-59039810C93A}"/>
          </ac:cxnSpMkLst>
        </pc:cxnChg>
        <pc:cxnChg chg="add mod">
          <ac:chgData name="Erin Tyree" userId="ef6d2ecfdb21b01f" providerId="LiveId" clId="{018E3631-F535-48FB-B358-162506B37B22}" dt="2017-10-10T02:24:39.416" v="2380" actId="14100"/>
          <ac:cxnSpMkLst>
            <pc:docMk/>
            <pc:sldMk cId="384083034" sldId="276"/>
            <ac:cxnSpMk id="23" creationId="{E5C13C35-B9F7-4BE7-8459-211426AD810E}"/>
          </ac:cxnSpMkLst>
        </pc:cxnChg>
      </pc:sldChg>
      <pc:sldChg chg="add del">
        <pc:chgData name="Erin Tyree" userId="ef6d2ecfdb21b01f" providerId="LiveId" clId="{018E3631-F535-48FB-B358-162506B37B22}" dt="2017-10-10T00:36:41.799" v="2022" actId="20577"/>
        <pc:sldMkLst>
          <pc:docMk/>
          <pc:sldMk cId="807006220" sldId="277"/>
        </pc:sldMkLst>
      </pc:sldChg>
      <pc:sldChg chg="add del">
        <pc:chgData name="Erin Tyree" userId="ef6d2ecfdb21b01f" providerId="LiveId" clId="{018E3631-F535-48FB-B358-162506B37B22}" dt="2017-10-10T00:36:51.480" v="2024" actId="20577"/>
        <pc:sldMkLst>
          <pc:docMk/>
          <pc:sldMk cId="2466855204" sldId="277"/>
        </pc:sldMkLst>
      </pc:sldChg>
      <pc:sldChg chg="addSp modSp add">
        <pc:chgData name="Erin Tyree" userId="ef6d2ecfdb21b01f" providerId="LiveId" clId="{018E3631-F535-48FB-B358-162506B37B22}" dt="2017-10-10T02:19:45.428" v="2327" actId="20577"/>
        <pc:sldMkLst>
          <pc:docMk/>
          <pc:sldMk cId="3667323419" sldId="277"/>
        </pc:sldMkLst>
        <pc:spChg chg="mod">
          <ac:chgData name="Erin Tyree" userId="ef6d2ecfdb21b01f" providerId="LiveId" clId="{018E3631-F535-48FB-B358-162506B37B22}" dt="2017-10-10T02:15:21.060" v="2201" actId="692"/>
          <ac:spMkLst>
            <pc:docMk/>
            <pc:sldMk cId="3667323419" sldId="277"/>
            <ac:spMk id="7" creationId="{4DA4F70E-A29D-4620-9CA9-C249BF9A30EF}"/>
          </ac:spMkLst>
        </pc:spChg>
        <pc:spChg chg="mod">
          <ac:chgData name="Erin Tyree" userId="ef6d2ecfdb21b01f" providerId="LiveId" clId="{018E3631-F535-48FB-B358-162506B37B22}" dt="2017-10-10T02:19:45.428" v="2327" actId="20577"/>
          <ac:spMkLst>
            <pc:docMk/>
            <pc:sldMk cId="3667323419" sldId="277"/>
            <ac:spMk id="12" creationId="{921525A6-FAF8-4805-9529-ECD8B1384F8C}"/>
          </ac:spMkLst>
        </pc:spChg>
        <pc:spChg chg="add mod">
          <ac:chgData name="Erin Tyree" userId="ef6d2ecfdb21b01f" providerId="LiveId" clId="{018E3631-F535-48FB-B358-162506B37B22}" dt="2017-10-10T02:14:03.380" v="2197" actId="1076"/>
          <ac:spMkLst>
            <pc:docMk/>
            <pc:sldMk cId="3667323419" sldId="277"/>
            <ac:spMk id="34" creationId="{766EB0B9-D675-45D3-9DCB-3DB3A8086F6C}"/>
          </ac:spMkLst>
        </pc:spChg>
        <pc:spChg chg="add mod">
          <ac:chgData name="Erin Tyree" userId="ef6d2ecfdb21b01f" providerId="LiveId" clId="{018E3631-F535-48FB-B358-162506B37B22}" dt="2017-10-10T02:13:59.978" v="2196" actId="14100"/>
          <ac:spMkLst>
            <pc:docMk/>
            <pc:sldMk cId="3667323419" sldId="277"/>
            <ac:spMk id="35" creationId="{B88771FC-4E5E-4E46-85D9-1C022424F4BA}"/>
          </ac:spMkLst>
        </pc:spChg>
        <pc:cxnChg chg="mod">
          <ac:chgData name="Erin Tyree" userId="ef6d2ecfdb21b01f" providerId="LiveId" clId="{018E3631-F535-48FB-B358-162506B37B22}" dt="2017-10-10T02:09:28.081" v="2131" actId="14100"/>
          <ac:cxnSpMkLst>
            <pc:docMk/>
            <pc:sldMk cId="3667323419" sldId="277"/>
            <ac:cxnSpMk id="21" creationId="{B37C853B-09EA-4947-B57E-59039810C93A}"/>
          </ac:cxnSpMkLst>
        </pc:cxnChg>
        <pc:cxnChg chg="mod">
          <ac:chgData name="Erin Tyree" userId="ef6d2ecfdb21b01f" providerId="LiveId" clId="{018E3631-F535-48FB-B358-162506B37B22}" dt="2017-10-10T02:12:02.075" v="2182" actId="14100"/>
          <ac:cxnSpMkLst>
            <pc:docMk/>
            <pc:sldMk cId="3667323419" sldId="277"/>
            <ac:cxnSpMk id="23" creationId="{E5C13C35-B9F7-4BE7-8459-211426AD810E}"/>
          </ac:cxnSpMkLst>
        </pc:cxnChg>
        <pc:cxnChg chg="add mod">
          <ac:chgData name="Erin Tyree" userId="ef6d2ecfdb21b01f" providerId="LiveId" clId="{018E3631-F535-48FB-B358-162506B37B22}" dt="2017-10-10T02:12:08.610" v="2183" actId="14100"/>
          <ac:cxnSpMkLst>
            <pc:docMk/>
            <pc:sldMk cId="3667323419" sldId="277"/>
            <ac:cxnSpMk id="30" creationId="{C2C4D0B0-8094-4F77-9354-84781EE584E5}"/>
          </ac:cxnSpMkLst>
        </pc:cxnChg>
      </pc:sldChg>
      <pc:sldChg chg="addSp delSp modSp add">
        <pc:chgData name="Erin Tyree" userId="ef6d2ecfdb21b01f" providerId="LiveId" clId="{018E3631-F535-48FB-B358-162506B37B22}" dt="2017-10-10T02:34:17.877" v="2798" actId="688"/>
        <pc:sldMkLst>
          <pc:docMk/>
          <pc:sldMk cId="1765250049" sldId="278"/>
        </pc:sldMkLst>
        <pc:spChg chg="mod">
          <ac:chgData name="Erin Tyree" userId="ef6d2ecfdb21b01f" providerId="LiveId" clId="{018E3631-F535-48FB-B358-162506B37B22}" dt="2017-10-10T02:16:05.945" v="2302" actId="20577"/>
          <ac:spMkLst>
            <pc:docMk/>
            <pc:sldMk cId="1765250049" sldId="278"/>
            <ac:spMk id="12" creationId="{921525A6-FAF8-4805-9529-ECD8B1384F8C}"/>
          </ac:spMkLst>
        </pc:spChg>
        <pc:spChg chg="mod ord topLvl">
          <ac:chgData name="Erin Tyree" userId="ef6d2ecfdb21b01f" providerId="LiveId" clId="{018E3631-F535-48FB-B358-162506B37B22}" dt="2017-10-10T02:32:09.687" v="2777"/>
          <ac:spMkLst>
            <pc:docMk/>
            <pc:sldMk cId="1765250049" sldId="278"/>
            <ac:spMk id="24" creationId="{42E7971B-3B3D-40C0-A2B9-0973E512A880}"/>
          </ac:spMkLst>
        </pc:spChg>
        <pc:spChg chg="add mod">
          <ac:chgData name="Erin Tyree" userId="ef6d2ecfdb21b01f" providerId="LiveId" clId="{018E3631-F535-48FB-B358-162506B37B22}" dt="2017-10-10T02:32:09.687" v="2777"/>
          <ac:spMkLst>
            <pc:docMk/>
            <pc:sldMk cId="1765250049" sldId="278"/>
            <ac:spMk id="25" creationId="{35C50A73-B784-43DC-AB7D-3DCBAEBF6E64}"/>
          </ac:spMkLst>
        </pc:spChg>
        <pc:spChg chg="mod">
          <ac:chgData name="Erin Tyree" userId="ef6d2ecfdb21b01f" providerId="LiveId" clId="{018E3631-F535-48FB-B358-162506B37B22}" dt="2017-10-10T02:32:09.687" v="2777"/>
          <ac:spMkLst>
            <pc:docMk/>
            <pc:sldMk cId="1765250049" sldId="278"/>
            <ac:spMk id="28" creationId="{A990D938-6459-4202-86AF-D9FF2B7470EA}"/>
          </ac:spMkLst>
        </pc:spChg>
        <pc:spChg chg="mod">
          <ac:chgData name="Erin Tyree" userId="ef6d2ecfdb21b01f" providerId="LiveId" clId="{018E3631-F535-48FB-B358-162506B37B22}" dt="2017-10-10T02:32:09.687" v="2777"/>
          <ac:spMkLst>
            <pc:docMk/>
            <pc:sldMk cId="1765250049" sldId="278"/>
            <ac:spMk id="29" creationId="{90E256C4-14D1-44DD-9907-F94CDE857B79}"/>
          </ac:spMkLst>
        </pc:spChg>
        <pc:spChg chg="add mod ord">
          <ac:chgData name="Erin Tyree" userId="ef6d2ecfdb21b01f" providerId="LiveId" clId="{018E3631-F535-48FB-B358-162506B37B22}" dt="2017-10-10T02:33:09.522" v="2784" actId="166"/>
          <ac:spMkLst>
            <pc:docMk/>
            <pc:sldMk cId="1765250049" sldId="278"/>
            <ac:spMk id="31" creationId="{00EA6846-B544-418E-92FF-02E96991C7B5}"/>
          </ac:spMkLst>
        </pc:spChg>
        <pc:spChg chg="add mod ord">
          <ac:chgData name="Erin Tyree" userId="ef6d2ecfdb21b01f" providerId="LiveId" clId="{018E3631-F535-48FB-B358-162506B37B22}" dt="2017-10-10T02:33:26.501" v="2787" actId="166"/>
          <ac:spMkLst>
            <pc:docMk/>
            <pc:sldMk cId="1765250049" sldId="278"/>
            <ac:spMk id="32" creationId="{35AF5E5E-0423-497C-B243-E948F66FBB2D}"/>
          </ac:spMkLst>
        </pc:spChg>
        <pc:spChg chg="add mod ord">
          <ac:chgData name="Erin Tyree" userId="ef6d2ecfdb21b01f" providerId="LiveId" clId="{018E3631-F535-48FB-B358-162506B37B22}" dt="2017-10-10T02:32:58.463" v="2783" actId="171"/>
          <ac:spMkLst>
            <pc:docMk/>
            <pc:sldMk cId="1765250049" sldId="278"/>
            <ac:spMk id="33" creationId="{E71DD928-0227-4ED3-8431-285207E38596}"/>
          </ac:spMkLst>
        </pc:spChg>
        <pc:spChg chg="mod ord">
          <ac:chgData name="Erin Tyree" userId="ef6d2ecfdb21b01f" providerId="LiveId" clId="{018E3631-F535-48FB-B358-162506B37B22}" dt="2017-10-10T02:34:05.918" v="2796" actId="14100"/>
          <ac:spMkLst>
            <pc:docMk/>
            <pc:sldMk cId="1765250049" sldId="278"/>
            <ac:spMk id="34" creationId="{766EB0B9-D675-45D3-9DCB-3DB3A8086F6C}"/>
          </ac:spMkLst>
        </pc:spChg>
        <pc:spChg chg="mod">
          <ac:chgData name="Erin Tyree" userId="ef6d2ecfdb21b01f" providerId="LiveId" clId="{018E3631-F535-48FB-B358-162506B37B22}" dt="2017-10-10T02:32:09.687" v="2777"/>
          <ac:spMkLst>
            <pc:docMk/>
            <pc:sldMk cId="1765250049" sldId="278"/>
            <ac:spMk id="35" creationId="{B88771FC-4E5E-4E46-85D9-1C022424F4BA}"/>
          </ac:spMkLst>
        </pc:spChg>
        <pc:spChg chg="add mod">
          <ac:chgData name="Erin Tyree" userId="ef6d2ecfdb21b01f" providerId="LiveId" clId="{018E3631-F535-48FB-B358-162506B37B22}" dt="2017-10-10T02:34:17.877" v="2798" actId="688"/>
          <ac:spMkLst>
            <pc:docMk/>
            <pc:sldMk cId="1765250049" sldId="278"/>
            <ac:spMk id="36" creationId="{2B7EBA61-7DFD-4E9A-917A-757D40E561B4}"/>
          </ac:spMkLst>
        </pc:spChg>
        <pc:spChg chg="add mod ord">
          <ac:chgData name="Erin Tyree" userId="ef6d2ecfdb21b01f" providerId="LiveId" clId="{018E3631-F535-48FB-B358-162506B37B22}" dt="2017-10-10T02:33:21.394" v="2786" actId="1076"/>
          <ac:spMkLst>
            <pc:docMk/>
            <pc:sldMk cId="1765250049" sldId="278"/>
            <ac:spMk id="37" creationId="{3AA4C867-4C32-4735-A927-C2CB58A1A6C3}"/>
          </ac:spMkLst>
        </pc:spChg>
        <pc:grpChg chg="mod">
          <ac:chgData name="Erin Tyree" userId="ef6d2ecfdb21b01f" providerId="LiveId" clId="{018E3631-F535-48FB-B358-162506B37B22}" dt="2017-10-10T02:32:09.687" v="2777"/>
          <ac:grpSpMkLst>
            <pc:docMk/>
            <pc:sldMk cId="1765250049" sldId="278"/>
            <ac:grpSpMk id="3" creationId="{5B1ED897-00E4-4EF6-8709-111E07501B20}"/>
          </ac:grpSpMkLst>
        </pc:grpChg>
        <pc:grpChg chg="mod">
          <ac:chgData name="Erin Tyree" userId="ef6d2ecfdb21b01f" providerId="LiveId" clId="{018E3631-F535-48FB-B358-162506B37B22}" dt="2017-10-10T02:32:09.687" v="2777"/>
          <ac:grpSpMkLst>
            <pc:docMk/>
            <pc:sldMk cId="1765250049" sldId="278"/>
            <ac:grpSpMk id="8" creationId="{DF59304F-A093-4366-86DA-5E86E9642392}"/>
          </ac:grpSpMkLst>
        </pc:grpChg>
        <pc:grpChg chg="add mod">
          <ac:chgData name="Erin Tyree" userId="ef6d2ecfdb21b01f" providerId="LiveId" clId="{018E3631-F535-48FB-B358-162506B37B22}" dt="2017-10-10T02:32:09.687" v="2777"/>
          <ac:grpSpMkLst>
            <pc:docMk/>
            <pc:sldMk cId="1765250049" sldId="278"/>
            <ac:grpSpMk id="9" creationId="{77822FB5-C79D-4CBB-89C1-1935DA99F030}"/>
          </ac:grpSpMkLst>
        </pc:grpChg>
        <pc:grpChg chg="del">
          <ac:chgData name="Erin Tyree" userId="ef6d2ecfdb21b01f" providerId="LiveId" clId="{018E3631-F535-48FB-B358-162506B37B22}" dt="2017-10-10T02:16:27.666" v="2304" actId="478"/>
          <ac:grpSpMkLst>
            <pc:docMk/>
            <pc:sldMk cId="1765250049" sldId="278"/>
            <ac:grpSpMk id="10" creationId="{F7AE6ABD-3778-4318-94C4-6AC4FF7CB7EF}"/>
          </ac:grpSpMkLst>
        </pc:grpChg>
        <pc:grpChg chg="mod topLvl">
          <ac:chgData name="Erin Tyree" userId="ef6d2ecfdb21b01f" providerId="LiveId" clId="{018E3631-F535-48FB-B358-162506B37B22}" dt="2017-10-10T02:32:09.687" v="2777"/>
          <ac:grpSpMkLst>
            <pc:docMk/>
            <pc:sldMk cId="1765250049" sldId="278"/>
            <ac:grpSpMk id="11" creationId="{DFBF9A5F-E765-4141-BBAB-B557C462622B}"/>
          </ac:grpSpMkLst>
        </pc:grpChg>
        <pc:grpChg chg="mod topLvl">
          <ac:chgData name="Erin Tyree" userId="ef6d2ecfdb21b01f" providerId="LiveId" clId="{018E3631-F535-48FB-B358-162506B37B22}" dt="2017-10-10T02:32:09.687" v="2777"/>
          <ac:grpSpMkLst>
            <pc:docMk/>
            <pc:sldMk cId="1765250049" sldId="278"/>
            <ac:grpSpMk id="20" creationId="{55A9BA8D-4A2C-42AF-BDB1-879ED312EDD1}"/>
          </ac:grpSpMkLst>
        </pc:grpChg>
        <pc:cxnChg chg="del mod topLvl">
          <ac:chgData name="Erin Tyree" userId="ef6d2ecfdb21b01f" providerId="LiveId" clId="{018E3631-F535-48FB-B358-162506B37B22}" dt="2017-10-10T02:18:05.327" v="2323" actId="478"/>
          <ac:cxnSpMkLst>
            <pc:docMk/>
            <pc:sldMk cId="1765250049" sldId="278"/>
            <ac:cxnSpMk id="23" creationId="{E5C13C35-B9F7-4BE7-8459-211426AD810E}"/>
          </ac:cxnSpMkLst>
        </pc:cxnChg>
        <pc:cxnChg chg="mod">
          <ac:chgData name="Erin Tyree" userId="ef6d2ecfdb21b01f" providerId="LiveId" clId="{018E3631-F535-48FB-B358-162506B37B22}" dt="2017-10-10T02:32:09.687" v="2777"/>
          <ac:cxnSpMkLst>
            <pc:docMk/>
            <pc:sldMk cId="1765250049" sldId="278"/>
            <ac:cxnSpMk id="30" creationId="{C2C4D0B0-8094-4F77-9354-84781EE584E5}"/>
          </ac:cxnSpMkLst>
        </pc:cxnChg>
      </pc:sldChg>
      <pc:sldChg chg="addSp delSp modSp add">
        <pc:chgData name="Erin Tyree" userId="ef6d2ecfdb21b01f" providerId="LiveId" clId="{018E3631-F535-48FB-B358-162506B37B22}" dt="2017-10-10T02:35:30.623" v="2804" actId="1076"/>
        <pc:sldMkLst>
          <pc:docMk/>
          <pc:sldMk cId="1161669823" sldId="279"/>
        </pc:sldMkLst>
        <pc:spChg chg="mod">
          <ac:chgData name="Erin Tyree" userId="ef6d2ecfdb21b01f" providerId="LiveId" clId="{018E3631-F535-48FB-B358-162506B37B22}" dt="2017-10-10T02:20:31.659" v="2355" actId="20577"/>
          <ac:spMkLst>
            <pc:docMk/>
            <pc:sldMk cId="1161669823" sldId="279"/>
            <ac:spMk id="2" creationId="{DF7ACAB9-AA20-4E01-8415-2686E5501A3E}"/>
          </ac:spMkLst>
        </pc:spChg>
        <pc:spChg chg="del">
          <ac:chgData name="Erin Tyree" userId="ef6d2ecfdb21b01f" providerId="LiveId" clId="{018E3631-F535-48FB-B358-162506B37B22}" dt="2017-10-10T02:34:58.453" v="2799"/>
          <ac:spMkLst>
            <pc:docMk/>
            <pc:sldMk cId="1161669823" sldId="279"/>
            <ac:spMk id="3" creationId="{12F7E57B-FFA9-417D-B824-1B75E0FB703A}"/>
          </ac:spMkLst>
        </pc:spChg>
        <pc:spChg chg="mod">
          <ac:chgData name="Erin Tyree" userId="ef6d2ecfdb21b01f" providerId="LiveId" clId="{018E3631-F535-48FB-B358-162506B37B22}" dt="2017-10-10T02:31:56.970" v="2776" actId="27636"/>
          <ac:spMkLst>
            <pc:docMk/>
            <pc:sldMk cId="1161669823" sldId="279"/>
            <ac:spMk id="4" creationId="{5D2F8B42-21A7-426F-B3DA-20166FA68319}"/>
          </ac:spMkLst>
        </pc:spChg>
        <pc:spChg chg="add mod">
          <ac:chgData name="Erin Tyree" userId="ef6d2ecfdb21b01f" providerId="LiveId" clId="{018E3631-F535-48FB-B358-162506B37B22}" dt="2017-10-10T02:27:51.949" v="2398" actId="13822"/>
          <ac:spMkLst>
            <pc:docMk/>
            <pc:sldMk cId="1161669823" sldId="279"/>
            <ac:spMk id="5" creationId="{248772E3-F6ED-41E6-8760-07D6577D48B3}"/>
          </ac:spMkLst>
        </pc:spChg>
        <pc:spChg chg="add mod">
          <ac:chgData name="Erin Tyree" userId="ef6d2ecfdb21b01f" providerId="LiveId" clId="{018E3631-F535-48FB-B358-162506B37B22}" dt="2017-10-10T02:27:57.700" v="2400" actId="1076"/>
          <ac:spMkLst>
            <pc:docMk/>
            <pc:sldMk cId="1161669823" sldId="279"/>
            <ac:spMk id="6" creationId="{84EC10AD-3A3C-4305-8146-D73FCAC18217}"/>
          </ac:spMkLst>
        </pc:spChg>
        <pc:spChg chg="add mod">
          <ac:chgData name="Erin Tyree" userId="ef6d2ecfdb21b01f" providerId="LiveId" clId="{018E3631-F535-48FB-B358-162506B37B22}" dt="2017-10-10T02:28:44.209" v="2405"/>
          <ac:spMkLst>
            <pc:docMk/>
            <pc:sldMk cId="1161669823" sldId="279"/>
            <ac:spMk id="7" creationId="{3B6243EC-6D60-4544-B6C7-318D7ADF271E}"/>
          </ac:spMkLst>
        </pc:spChg>
        <pc:spChg chg="add del mod">
          <ac:chgData name="Erin Tyree" userId="ef6d2ecfdb21b01f" providerId="LiveId" clId="{018E3631-F535-48FB-B358-162506B37B22}" dt="2017-10-10T02:29:05.919" v="2407" actId="478"/>
          <ac:spMkLst>
            <pc:docMk/>
            <pc:sldMk cId="1161669823" sldId="279"/>
            <ac:spMk id="8" creationId="{1720D97A-1027-4797-99D2-78A0DDB2B2D0}"/>
          </ac:spMkLst>
        </pc:spChg>
        <pc:spChg chg="add mod ord">
          <ac:chgData name="Erin Tyree" userId="ef6d2ecfdb21b01f" providerId="LiveId" clId="{018E3631-F535-48FB-B358-162506B37B22}" dt="2017-10-10T02:29:56.532" v="2413" actId="171"/>
          <ac:spMkLst>
            <pc:docMk/>
            <pc:sldMk cId="1161669823" sldId="279"/>
            <ac:spMk id="9" creationId="{C75B18CC-B722-44D9-8D7B-4BF88D24800F}"/>
          </ac:spMkLst>
        </pc:spChg>
        <pc:picChg chg="add mod ord">
          <ac:chgData name="Erin Tyree" userId="ef6d2ecfdb21b01f" providerId="LiveId" clId="{018E3631-F535-48FB-B358-162506B37B22}" dt="2017-10-10T02:35:30.623" v="2804" actId="1076"/>
          <ac:picMkLst>
            <pc:docMk/>
            <pc:sldMk cId="1161669823" sldId="279"/>
            <ac:picMk id="11" creationId="{34BD6EE9-4EB8-47A9-AC4A-8DAD4D345E1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8F955-28F4-44F4-8AC3-A82ECE4A2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Safe-Stop Robots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5B89A6-447B-470D-B65A-B25EA6B8C8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1410" y="1425573"/>
            <a:ext cx="4649783" cy="823912"/>
          </a:xfrm>
        </p:spPr>
        <p:txBody>
          <a:bodyPr/>
          <a:lstStyle/>
          <a:p>
            <a:r>
              <a:rPr lang="en-US" dirty="0"/>
              <a:t>Supplies - Per Robot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05F31E1-25F1-4EA3-B971-698DF2634A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1410" y="2249485"/>
            <a:ext cx="4878391" cy="44624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Yogurt cup (or plastic cup)</a:t>
            </a:r>
          </a:p>
          <a:p>
            <a:r>
              <a:rPr lang="en-US" dirty="0"/>
              <a:t>2 x1.5” copper tape</a:t>
            </a:r>
          </a:p>
          <a:p>
            <a:r>
              <a:rPr lang="en-US" dirty="0"/>
              <a:t>3” Red wire</a:t>
            </a:r>
          </a:p>
          <a:p>
            <a:r>
              <a:rPr lang="en-US" dirty="0"/>
              <a:t>4” Black wire</a:t>
            </a:r>
          </a:p>
          <a:p>
            <a:r>
              <a:rPr lang="en-US" dirty="0"/>
              <a:t>5” Black wire</a:t>
            </a:r>
          </a:p>
          <a:p>
            <a:r>
              <a:rPr lang="en-US" dirty="0"/>
              <a:t>1.5V motor (try AllElectronics.com)</a:t>
            </a:r>
          </a:p>
          <a:p>
            <a:r>
              <a:rPr lang="en-US" dirty="0"/>
              <a:t>1/3 Hot glue stick</a:t>
            </a:r>
          </a:p>
          <a:p>
            <a:r>
              <a:rPr lang="en-US" dirty="0"/>
              <a:t>AA Battery (try BatteriesAndButter.com)</a:t>
            </a:r>
          </a:p>
          <a:p>
            <a:r>
              <a:rPr lang="en-US" dirty="0"/>
              <a:t>1” Foam Tape</a:t>
            </a:r>
          </a:p>
          <a:p>
            <a:r>
              <a:rPr lang="en-US" dirty="0"/>
              <a:t>2” Foam Tape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0851D96-F82D-4D2F-8F16-F2D47C0A89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0808" y="1495340"/>
            <a:ext cx="4646602" cy="823912"/>
          </a:xfrm>
        </p:spPr>
        <p:txBody>
          <a:bodyPr/>
          <a:lstStyle/>
          <a:p>
            <a:r>
              <a:rPr lang="en-US" dirty="0"/>
              <a:t>Supplies – To Share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3F9D9A7-12CB-43FA-A5A7-33EA0AFD18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19253"/>
            <a:ext cx="4875210" cy="3471946"/>
          </a:xfrm>
        </p:spPr>
        <p:txBody>
          <a:bodyPr/>
          <a:lstStyle/>
          <a:p>
            <a:r>
              <a:rPr lang="en-US" dirty="0"/>
              <a:t>Masking tape</a:t>
            </a:r>
          </a:p>
          <a:p>
            <a:r>
              <a:rPr lang="en-US" dirty="0"/>
              <a:t>Wire strippers/cutters</a:t>
            </a:r>
          </a:p>
          <a:p>
            <a:r>
              <a:rPr lang="en-US" dirty="0"/>
              <a:t>Scissors</a:t>
            </a:r>
          </a:p>
          <a:p>
            <a:r>
              <a:rPr lang="en-US" dirty="0"/>
              <a:t>Ruler (if supplies aren’t pre-cut)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5347" y="4667249"/>
            <a:ext cx="1084677" cy="1885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34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21525A6-FAF8-4805-9529-ECD8B1384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0019" y="1159497"/>
            <a:ext cx="4649783" cy="923827"/>
          </a:xfrm>
        </p:spPr>
        <p:txBody>
          <a:bodyPr>
            <a:normAutofit/>
          </a:bodyPr>
          <a:lstStyle/>
          <a:p>
            <a:r>
              <a:rPr lang="en-US" dirty="0"/>
              <a:t>1. Cut wires &amp; strip ¼ - ½ inch from each end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C4831D72-13A0-4080-B9F2-D3F2F5A23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1411" y="2130717"/>
            <a:ext cx="4878391" cy="3864730"/>
          </a:xfrm>
        </p:spPr>
        <p:txBody>
          <a:bodyPr/>
          <a:lstStyle/>
          <a:p>
            <a:pPr marL="285750" indent="-285750"/>
            <a:r>
              <a:rPr lang="en-US" dirty="0"/>
              <a:t>Save 2 of the stripped rubber stubs!</a:t>
            </a:r>
          </a:p>
          <a:p>
            <a:pPr marL="285750" indent="-285750"/>
            <a:r>
              <a:rPr lang="en-US" dirty="0"/>
              <a:t>3” Red wire</a:t>
            </a:r>
          </a:p>
          <a:p>
            <a:pPr marL="285750" indent="-285750"/>
            <a:r>
              <a:rPr lang="en-US" dirty="0"/>
              <a:t>4” Black wire</a:t>
            </a:r>
          </a:p>
          <a:p>
            <a:pPr marL="285750" indent="-285750"/>
            <a:r>
              <a:rPr lang="en-US" dirty="0"/>
              <a:t>5” Black wire</a:t>
            </a:r>
          </a:p>
          <a:p>
            <a:endParaRPr lang="en-US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BF573CF-E3E4-4354-B06A-94177F2560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45195" y="1306805"/>
            <a:ext cx="4646602" cy="823912"/>
          </a:xfrm>
        </p:spPr>
        <p:txBody>
          <a:bodyPr/>
          <a:lstStyle/>
          <a:p>
            <a:r>
              <a:rPr lang="en-US" dirty="0"/>
              <a:t>2. Poke motor shaft through glue stick segment, off center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89E3016-7A60-4161-8496-00A89F209706}"/>
              </a:ext>
            </a:extLst>
          </p:cNvPr>
          <p:cNvGrpSpPr/>
          <p:nvPr/>
        </p:nvGrpSpPr>
        <p:grpSpPr>
          <a:xfrm>
            <a:off x="7644945" y="2551517"/>
            <a:ext cx="1869840" cy="2190165"/>
            <a:chOff x="7126471" y="3701588"/>
            <a:chExt cx="1869840" cy="2190165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AEE3105F-CF5A-413E-B03B-CC2D3DD622B2}"/>
                </a:ext>
              </a:extLst>
            </p:cNvPr>
            <p:cNvGrpSpPr/>
            <p:nvPr/>
          </p:nvGrpSpPr>
          <p:grpSpPr>
            <a:xfrm>
              <a:off x="7528877" y="3808429"/>
              <a:ext cx="1467434" cy="2083324"/>
              <a:chOff x="7528877" y="3808429"/>
              <a:chExt cx="1467434" cy="2083324"/>
            </a:xfrm>
          </p:grpSpPr>
          <p:sp>
            <p:nvSpPr>
              <p:cNvPr id="16" name="Cylinder 15">
                <a:extLst>
                  <a:ext uri="{FF2B5EF4-FFF2-40B4-BE49-F238E27FC236}">
                    <a16:creationId xmlns:a16="http://schemas.microsoft.com/office/drawing/2014/main" id="{8D46F7A4-EC10-4C43-ABEA-71B83AAEB916}"/>
                  </a:ext>
                </a:extLst>
              </p:cNvPr>
              <p:cNvSpPr/>
              <p:nvPr/>
            </p:nvSpPr>
            <p:spPr>
              <a:xfrm>
                <a:off x="7654565" y="4213781"/>
                <a:ext cx="1216058" cy="1677972"/>
              </a:xfrm>
              <a:prstGeom prst="can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Cylinder 16">
                <a:extLst>
                  <a:ext uri="{FF2B5EF4-FFF2-40B4-BE49-F238E27FC236}">
                    <a16:creationId xmlns:a16="http://schemas.microsoft.com/office/drawing/2014/main" id="{01500AFB-2E02-49D8-AA4E-E036B4A619C8}"/>
                  </a:ext>
                </a:extLst>
              </p:cNvPr>
              <p:cNvSpPr/>
              <p:nvPr/>
            </p:nvSpPr>
            <p:spPr>
              <a:xfrm>
                <a:off x="8182466" y="3808429"/>
                <a:ext cx="160256" cy="527901"/>
              </a:xfrm>
              <a:prstGeom prst="can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lowchart: Delay 17">
                <a:extLst>
                  <a:ext uri="{FF2B5EF4-FFF2-40B4-BE49-F238E27FC236}">
                    <a16:creationId xmlns:a16="http://schemas.microsoft.com/office/drawing/2014/main" id="{5051873F-7E2D-41BC-A9D3-E6F0F602C16D}"/>
                  </a:ext>
                </a:extLst>
              </p:cNvPr>
              <p:cNvSpPr/>
              <p:nvPr/>
            </p:nvSpPr>
            <p:spPr>
              <a:xfrm rot="10800000">
                <a:off x="7528877" y="5644296"/>
                <a:ext cx="227815" cy="140615"/>
              </a:xfrm>
              <a:prstGeom prst="flowChartDelay">
                <a:avLst/>
              </a:prstGeom>
              <a:noFill/>
              <a:ln w="7620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lowchart: Delay 18">
                <a:extLst>
                  <a:ext uri="{FF2B5EF4-FFF2-40B4-BE49-F238E27FC236}">
                    <a16:creationId xmlns:a16="http://schemas.microsoft.com/office/drawing/2014/main" id="{34645A42-4C2C-4E52-8CFF-DB2CF62AD0B0}"/>
                  </a:ext>
                </a:extLst>
              </p:cNvPr>
              <p:cNvSpPr/>
              <p:nvPr/>
            </p:nvSpPr>
            <p:spPr>
              <a:xfrm>
                <a:off x="8768496" y="5650583"/>
                <a:ext cx="227815" cy="140615"/>
              </a:xfrm>
              <a:prstGeom prst="flowChartDelay">
                <a:avLst/>
              </a:prstGeom>
              <a:noFill/>
              <a:ln w="7620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" name="Cylinder 20">
              <a:extLst>
                <a:ext uri="{FF2B5EF4-FFF2-40B4-BE49-F238E27FC236}">
                  <a16:creationId xmlns:a16="http://schemas.microsoft.com/office/drawing/2014/main" id="{AE18D0CA-8A6A-41B4-9FBF-060570A59C06}"/>
                </a:ext>
              </a:extLst>
            </p:cNvPr>
            <p:cNvSpPr/>
            <p:nvPr/>
          </p:nvSpPr>
          <p:spPr>
            <a:xfrm rot="16200000">
              <a:off x="7701699" y="3126360"/>
              <a:ext cx="282418" cy="1432874"/>
            </a:xfrm>
            <a:prstGeom prst="can">
              <a:avLst/>
            </a:prstGeom>
            <a:gradFill>
              <a:gsLst>
                <a:gs pos="0">
                  <a:schemeClr val="accent2">
                    <a:lumMod val="20000"/>
                    <a:lumOff val="80000"/>
                  </a:schemeClr>
                </a:gs>
                <a:gs pos="80000">
                  <a:schemeClr val="tx1">
                    <a:alpha val="87000"/>
                  </a:schemeClr>
                </a:gs>
              </a:gsLst>
            </a:gradFill>
            <a:ln>
              <a:solidFill>
                <a:schemeClr val="dk1">
                  <a:alpha val="80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6833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21525A6-FAF8-4805-9529-ECD8B1384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0019" y="1159497"/>
            <a:ext cx="4649783" cy="1981864"/>
          </a:xfrm>
        </p:spPr>
        <p:txBody>
          <a:bodyPr>
            <a:normAutofit/>
          </a:bodyPr>
          <a:lstStyle/>
          <a:p>
            <a:r>
              <a:rPr lang="en-US" dirty="0"/>
              <a:t>4. Attach copper tape to both sides of cup using rubber nubs to raise copper above rim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C4831D72-13A0-4080-B9F2-D3F2F5A23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1411" y="3751867"/>
            <a:ext cx="4878391" cy="2243579"/>
          </a:xfrm>
        </p:spPr>
        <p:txBody>
          <a:bodyPr/>
          <a:lstStyle/>
          <a:p>
            <a:r>
              <a:rPr lang="en-US" dirty="0"/>
              <a:t>Keep ~1” along outside, to tape wires to later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331FE2-2B98-42FE-9302-A7AC1729D4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20055" y="1260657"/>
            <a:ext cx="4646602" cy="823912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A9B1CB2-3F15-4ACD-B698-18A67193A999}"/>
              </a:ext>
            </a:extLst>
          </p:cNvPr>
          <p:cNvGrpSpPr/>
          <p:nvPr/>
        </p:nvGrpSpPr>
        <p:grpSpPr>
          <a:xfrm>
            <a:off x="6638695" y="3135485"/>
            <a:ext cx="3383433" cy="2328121"/>
            <a:chOff x="6638695" y="2018622"/>
            <a:chExt cx="3383433" cy="2328121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A862F967-8776-4FD9-B6B9-48953FF5859D}"/>
                </a:ext>
              </a:extLst>
            </p:cNvPr>
            <p:cNvGrpSpPr/>
            <p:nvPr/>
          </p:nvGrpSpPr>
          <p:grpSpPr>
            <a:xfrm>
              <a:off x="6663107" y="2041336"/>
              <a:ext cx="3337088" cy="2305407"/>
              <a:chOff x="6843860" y="3030164"/>
              <a:chExt cx="3337088" cy="2305407"/>
            </a:xfr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grpSpPr>
          <p:sp>
            <p:nvSpPr>
              <p:cNvPr id="3" name="Flowchart: Manual Operation 2">
                <a:extLst>
                  <a:ext uri="{FF2B5EF4-FFF2-40B4-BE49-F238E27FC236}">
                    <a16:creationId xmlns:a16="http://schemas.microsoft.com/office/drawing/2014/main" id="{DC432C5C-554E-4F4F-87AD-C692AB4BC78D}"/>
                  </a:ext>
                </a:extLst>
              </p:cNvPr>
              <p:cNvSpPr/>
              <p:nvPr/>
            </p:nvSpPr>
            <p:spPr>
              <a:xfrm>
                <a:off x="7070103" y="3141361"/>
                <a:ext cx="2884602" cy="2194210"/>
              </a:xfrm>
              <a:prstGeom prst="flowChartManualOperation">
                <a:avLst/>
              </a:prstGeom>
              <a:gradFill flip="none" rotWithShape="1">
                <a:gsLst>
                  <a:gs pos="0">
                    <a:schemeClr val="tx1">
                      <a:lumMod val="95000"/>
                    </a:schemeClr>
                  </a:gs>
                  <a:gs pos="96774">
                    <a:schemeClr val="tx1">
                      <a:lumMod val="95000"/>
                    </a:schemeClr>
                  </a:gs>
                  <a:gs pos="50000">
                    <a:schemeClr val="tx1">
                      <a:lumMod val="75000"/>
                    </a:schemeClr>
                  </a:gs>
                </a:gsLst>
                <a:lin ang="10800000" scaled="1"/>
                <a:tileRect/>
              </a:gradFill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B970A9D2-58AD-4BBA-A46F-E415B38AE92F}"/>
                  </a:ext>
                </a:extLst>
              </p:cNvPr>
              <p:cNvCxnSpPr/>
              <p:nvPr/>
            </p:nvCxnSpPr>
            <p:spPr>
              <a:xfrm flipH="1">
                <a:off x="6843860" y="3141361"/>
                <a:ext cx="226243" cy="0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70D262C8-80F0-419D-A418-E0E5854FC9F3}"/>
                  </a:ext>
                </a:extLst>
              </p:cNvPr>
              <p:cNvCxnSpPr/>
              <p:nvPr/>
            </p:nvCxnSpPr>
            <p:spPr>
              <a:xfrm flipH="1">
                <a:off x="9954705" y="3141361"/>
                <a:ext cx="226243" cy="0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A70555DE-E895-4C60-AB60-4668A8DCDFC9}"/>
                  </a:ext>
                </a:extLst>
              </p:cNvPr>
              <p:cNvCxnSpPr/>
              <p:nvPr/>
            </p:nvCxnSpPr>
            <p:spPr>
              <a:xfrm>
                <a:off x="7120647" y="3141361"/>
                <a:ext cx="2777247" cy="0"/>
              </a:xfrm>
              <a:prstGeom prst="line">
                <a:avLst/>
              </a:prstGeom>
              <a:grpFill/>
              <a:ln w="76200">
                <a:solidFill>
                  <a:schemeClr val="tx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D28C14AA-85FE-484E-AC0E-B77D4CA553DA}"/>
                  </a:ext>
                </a:extLst>
              </p:cNvPr>
              <p:cNvSpPr/>
              <p:nvPr/>
            </p:nvSpPr>
            <p:spPr>
              <a:xfrm>
                <a:off x="6926093" y="3030165"/>
                <a:ext cx="86821" cy="77213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4524C297-0C98-4591-B257-982CF1A45DFB}"/>
                  </a:ext>
                </a:extLst>
              </p:cNvPr>
              <p:cNvSpPr/>
              <p:nvPr/>
            </p:nvSpPr>
            <p:spPr>
              <a:xfrm>
                <a:off x="10024415" y="3030164"/>
                <a:ext cx="86821" cy="77213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EF4FB0F9-5715-4EC2-A8B0-838F4F1F79C1}"/>
                </a:ext>
              </a:extLst>
            </p:cNvPr>
            <p:cNvSpPr/>
            <p:nvPr/>
          </p:nvSpPr>
          <p:spPr>
            <a:xfrm flipH="1">
              <a:off x="9645972" y="2018622"/>
              <a:ext cx="376156" cy="786652"/>
            </a:xfrm>
            <a:custGeom>
              <a:avLst/>
              <a:gdLst>
                <a:gd name="connsiteX0" fmla="*/ 275760 w 415734"/>
                <a:gd name="connsiteY0" fmla="*/ 450595 h 450595"/>
                <a:gd name="connsiteX1" fmla="*/ 218610 w 415734"/>
                <a:gd name="connsiteY1" fmla="*/ 171989 h 450595"/>
                <a:gd name="connsiteX2" fmla="*/ 18585 w 415734"/>
                <a:gd name="connsiteY2" fmla="*/ 207708 h 450595"/>
                <a:gd name="connsiteX3" fmla="*/ 25728 w 415734"/>
                <a:gd name="connsiteY3" fmla="*/ 57689 h 450595"/>
                <a:gd name="connsiteX4" fmla="*/ 168603 w 415734"/>
                <a:gd name="connsiteY4" fmla="*/ 539 h 450595"/>
                <a:gd name="connsiteX5" fmla="*/ 347197 w 415734"/>
                <a:gd name="connsiteY5" fmla="*/ 86264 h 450595"/>
                <a:gd name="connsiteX6" fmla="*/ 411491 w 415734"/>
                <a:gd name="connsiteY6" fmla="*/ 379158 h 450595"/>
                <a:gd name="connsiteX7" fmla="*/ 404347 w 415734"/>
                <a:gd name="connsiteY7" fmla="*/ 372014 h 450595"/>
                <a:gd name="connsiteX0" fmla="*/ 306353 w 415734"/>
                <a:gd name="connsiteY0" fmla="*/ 436998 h 436998"/>
                <a:gd name="connsiteX1" fmla="*/ 218610 w 415734"/>
                <a:gd name="connsiteY1" fmla="*/ 171989 h 436998"/>
                <a:gd name="connsiteX2" fmla="*/ 18585 w 415734"/>
                <a:gd name="connsiteY2" fmla="*/ 207708 h 436998"/>
                <a:gd name="connsiteX3" fmla="*/ 25728 w 415734"/>
                <a:gd name="connsiteY3" fmla="*/ 57689 h 436998"/>
                <a:gd name="connsiteX4" fmla="*/ 168603 w 415734"/>
                <a:gd name="connsiteY4" fmla="*/ 539 h 436998"/>
                <a:gd name="connsiteX5" fmla="*/ 347197 w 415734"/>
                <a:gd name="connsiteY5" fmla="*/ 86264 h 436998"/>
                <a:gd name="connsiteX6" fmla="*/ 411491 w 415734"/>
                <a:gd name="connsiteY6" fmla="*/ 379158 h 436998"/>
                <a:gd name="connsiteX7" fmla="*/ 404347 w 415734"/>
                <a:gd name="connsiteY7" fmla="*/ 372014 h 436998"/>
                <a:gd name="connsiteX0" fmla="*/ 289442 w 398823"/>
                <a:gd name="connsiteY0" fmla="*/ 436927 h 436927"/>
                <a:gd name="connsiteX1" fmla="*/ 201699 w 398823"/>
                <a:gd name="connsiteY1" fmla="*/ 171918 h 436927"/>
                <a:gd name="connsiteX2" fmla="*/ 35666 w 398823"/>
                <a:gd name="connsiteY2" fmla="*/ 177044 h 436927"/>
                <a:gd name="connsiteX3" fmla="*/ 8817 w 398823"/>
                <a:gd name="connsiteY3" fmla="*/ 57618 h 436927"/>
                <a:gd name="connsiteX4" fmla="*/ 151692 w 398823"/>
                <a:gd name="connsiteY4" fmla="*/ 468 h 436927"/>
                <a:gd name="connsiteX5" fmla="*/ 330286 w 398823"/>
                <a:gd name="connsiteY5" fmla="*/ 86193 h 436927"/>
                <a:gd name="connsiteX6" fmla="*/ 394580 w 398823"/>
                <a:gd name="connsiteY6" fmla="*/ 379087 h 436927"/>
                <a:gd name="connsiteX7" fmla="*/ 387436 w 398823"/>
                <a:gd name="connsiteY7" fmla="*/ 371943 h 436927"/>
                <a:gd name="connsiteX0" fmla="*/ 279348 w 388729"/>
                <a:gd name="connsiteY0" fmla="*/ 436484 h 436484"/>
                <a:gd name="connsiteX1" fmla="*/ 191605 w 388729"/>
                <a:gd name="connsiteY1" fmla="*/ 171475 h 436484"/>
                <a:gd name="connsiteX2" fmla="*/ 25572 w 388729"/>
                <a:gd name="connsiteY2" fmla="*/ 176601 h 436484"/>
                <a:gd name="connsiteX3" fmla="*/ 12320 w 388729"/>
                <a:gd name="connsiteY3" fmla="*/ 91167 h 436484"/>
                <a:gd name="connsiteX4" fmla="*/ 141598 w 388729"/>
                <a:gd name="connsiteY4" fmla="*/ 25 h 436484"/>
                <a:gd name="connsiteX5" fmla="*/ 320192 w 388729"/>
                <a:gd name="connsiteY5" fmla="*/ 85750 h 436484"/>
                <a:gd name="connsiteX6" fmla="*/ 384486 w 388729"/>
                <a:gd name="connsiteY6" fmla="*/ 378644 h 436484"/>
                <a:gd name="connsiteX7" fmla="*/ 377342 w 388729"/>
                <a:gd name="connsiteY7" fmla="*/ 371500 h 436484"/>
                <a:gd name="connsiteX0" fmla="*/ 279348 w 390489"/>
                <a:gd name="connsiteY0" fmla="*/ 436529 h 436529"/>
                <a:gd name="connsiteX1" fmla="*/ 191605 w 390489"/>
                <a:gd name="connsiteY1" fmla="*/ 171520 h 436529"/>
                <a:gd name="connsiteX2" fmla="*/ 25572 w 390489"/>
                <a:gd name="connsiteY2" fmla="*/ 176646 h 436529"/>
                <a:gd name="connsiteX3" fmla="*/ 12320 w 390489"/>
                <a:gd name="connsiteY3" fmla="*/ 91212 h 436529"/>
                <a:gd name="connsiteX4" fmla="*/ 141598 w 390489"/>
                <a:gd name="connsiteY4" fmla="*/ 70 h 436529"/>
                <a:gd name="connsiteX5" fmla="*/ 296398 w 390489"/>
                <a:gd name="connsiteY5" fmla="*/ 106190 h 436529"/>
                <a:gd name="connsiteX6" fmla="*/ 384486 w 390489"/>
                <a:gd name="connsiteY6" fmla="*/ 378689 h 436529"/>
                <a:gd name="connsiteX7" fmla="*/ 377342 w 390489"/>
                <a:gd name="connsiteY7" fmla="*/ 371545 h 436529"/>
                <a:gd name="connsiteX0" fmla="*/ 279348 w 385942"/>
                <a:gd name="connsiteY0" fmla="*/ 436529 h 436529"/>
                <a:gd name="connsiteX1" fmla="*/ 191605 w 385942"/>
                <a:gd name="connsiteY1" fmla="*/ 171520 h 436529"/>
                <a:gd name="connsiteX2" fmla="*/ 25572 w 385942"/>
                <a:gd name="connsiteY2" fmla="*/ 176646 h 436529"/>
                <a:gd name="connsiteX3" fmla="*/ 12320 w 385942"/>
                <a:gd name="connsiteY3" fmla="*/ 91212 h 436529"/>
                <a:gd name="connsiteX4" fmla="*/ 141598 w 385942"/>
                <a:gd name="connsiteY4" fmla="*/ 70 h 436529"/>
                <a:gd name="connsiteX5" fmla="*/ 296398 w 385942"/>
                <a:gd name="connsiteY5" fmla="*/ 106190 h 436529"/>
                <a:gd name="connsiteX6" fmla="*/ 384486 w 385942"/>
                <a:gd name="connsiteY6" fmla="*/ 378689 h 436529"/>
                <a:gd name="connsiteX7" fmla="*/ 350148 w 385942"/>
                <a:gd name="connsiteY7" fmla="*/ 361347 h 436529"/>
                <a:gd name="connsiteX0" fmla="*/ 279348 w 366903"/>
                <a:gd name="connsiteY0" fmla="*/ 436529 h 436529"/>
                <a:gd name="connsiteX1" fmla="*/ 191605 w 366903"/>
                <a:gd name="connsiteY1" fmla="*/ 171520 h 436529"/>
                <a:gd name="connsiteX2" fmla="*/ 25572 w 366903"/>
                <a:gd name="connsiteY2" fmla="*/ 176646 h 436529"/>
                <a:gd name="connsiteX3" fmla="*/ 12320 w 366903"/>
                <a:gd name="connsiteY3" fmla="*/ 91212 h 436529"/>
                <a:gd name="connsiteX4" fmla="*/ 141598 w 366903"/>
                <a:gd name="connsiteY4" fmla="*/ 70 h 436529"/>
                <a:gd name="connsiteX5" fmla="*/ 296398 w 366903"/>
                <a:gd name="connsiteY5" fmla="*/ 106190 h 436529"/>
                <a:gd name="connsiteX6" fmla="*/ 364090 w 366903"/>
                <a:gd name="connsiteY6" fmla="*/ 385488 h 436529"/>
                <a:gd name="connsiteX7" fmla="*/ 350148 w 366903"/>
                <a:gd name="connsiteY7" fmla="*/ 361347 h 436529"/>
                <a:gd name="connsiteX0" fmla="*/ 354132 w 366903"/>
                <a:gd name="connsiteY0" fmla="*/ 783253 h 783253"/>
                <a:gd name="connsiteX1" fmla="*/ 191605 w 366903"/>
                <a:gd name="connsiteY1" fmla="*/ 171520 h 783253"/>
                <a:gd name="connsiteX2" fmla="*/ 25572 w 366903"/>
                <a:gd name="connsiteY2" fmla="*/ 176646 h 783253"/>
                <a:gd name="connsiteX3" fmla="*/ 12320 w 366903"/>
                <a:gd name="connsiteY3" fmla="*/ 91212 h 783253"/>
                <a:gd name="connsiteX4" fmla="*/ 141598 w 366903"/>
                <a:gd name="connsiteY4" fmla="*/ 70 h 783253"/>
                <a:gd name="connsiteX5" fmla="*/ 296398 w 366903"/>
                <a:gd name="connsiteY5" fmla="*/ 106190 h 783253"/>
                <a:gd name="connsiteX6" fmla="*/ 364090 w 366903"/>
                <a:gd name="connsiteY6" fmla="*/ 385488 h 783253"/>
                <a:gd name="connsiteX7" fmla="*/ 350148 w 366903"/>
                <a:gd name="connsiteY7" fmla="*/ 361347 h 783253"/>
                <a:gd name="connsiteX0" fmla="*/ 374527 w 374527"/>
                <a:gd name="connsiteY0" fmla="*/ 786652 h 786652"/>
                <a:gd name="connsiteX1" fmla="*/ 191605 w 374527"/>
                <a:gd name="connsiteY1" fmla="*/ 171520 h 786652"/>
                <a:gd name="connsiteX2" fmla="*/ 25572 w 374527"/>
                <a:gd name="connsiteY2" fmla="*/ 176646 h 786652"/>
                <a:gd name="connsiteX3" fmla="*/ 12320 w 374527"/>
                <a:gd name="connsiteY3" fmla="*/ 91212 h 786652"/>
                <a:gd name="connsiteX4" fmla="*/ 141598 w 374527"/>
                <a:gd name="connsiteY4" fmla="*/ 70 h 786652"/>
                <a:gd name="connsiteX5" fmla="*/ 296398 w 374527"/>
                <a:gd name="connsiteY5" fmla="*/ 106190 h 786652"/>
                <a:gd name="connsiteX6" fmla="*/ 364090 w 374527"/>
                <a:gd name="connsiteY6" fmla="*/ 385488 h 786652"/>
                <a:gd name="connsiteX7" fmla="*/ 350148 w 374527"/>
                <a:gd name="connsiteY7" fmla="*/ 361347 h 786652"/>
                <a:gd name="connsiteX0" fmla="*/ 374527 w 374527"/>
                <a:gd name="connsiteY0" fmla="*/ 786652 h 786652"/>
                <a:gd name="connsiteX1" fmla="*/ 191605 w 374527"/>
                <a:gd name="connsiteY1" fmla="*/ 171520 h 786652"/>
                <a:gd name="connsiteX2" fmla="*/ 25572 w 374527"/>
                <a:gd name="connsiteY2" fmla="*/ 176646 h 786652"/>
                <a:gd name="connsiteX3" fmla="*/ 12320 w 374527"/>
                <a:gd name="connsiteY3" fmla="*/ 91212 h 786652"/>
                <a:gd name="connsiteX4" fmla="*/ 141598 w 374527"/>
                <a:gd name="connsiteY4" fmla="*/ 70 h 786652"/>
                <a:gd name="connsiteX5" fmla="*/ 296398 w 374527"/>
                <a:gd name="connsiteY5" fmla="*/ 106190 h 786652"/>
                <a:gd name="connsiteX6" fmla="*/ 364090 w 374527"/>
                <a:gd name="connsiteY6" fmla="*/ 385488 h 786652"/>
                <a:gd name="connsiteX7" fmla="*/ 350148 w 374527"/>
                <a:gd name="connsiteY7" fmla="*/ 361347 h 786652"/>
                <a:gd name="connsiteX0" fmla="*/ 374185 w 374185"/>
                <a:gd name="connsiteY0" fmla="*/ 786652 h 786652"/>
                <a:gd name="connsiteX1" fmla="*/ 184464 w 374185"/>
                <a:gd name="connsiteY1" fmla="*/ 188516 h 786652"/>
                <a:gd name="connsiteX2" fmla="*/ 25230 w 374185"/>
                <a:gd name="connsiteY2" fmla="*/ 176646 h 786652"/>
                <a:gd name="connsiteX3" fmla="*/ 11978 w 374185"/>
                <a:gd name="connsiteY3" fmla="*/ 91212 h 786652"/>
                <a:gd name="connsiteX4" fmla="*/ 141256 w 374185"/>
                <a:gd name="connsiteY4" fmla="*/ 70 h 786652"/>
                <a:gd name="connsiteX5" fmla="*/ 296056 w 374185"/>
                <a:gd name="connsiteY5" fmla="*/ 106190 h 786652"/>
                <a:gd name="connsiteX6" fmla="*/ 363748 w 374185"/>
                <a:gd name="connsiteY6" fmla="*/ 385488 h 786652"/>
                <a:gd name="connsiteX7" fmla="*/ 349806 w 374185"/>
                <a:gd name="connsiteY7" fmla="*/ 361347 h 786652"/>
                <a:gd name="connsiteX0" fmla="*/ 374185 w 374185"/>
                <a:gd name="connsiteY0" fmla="*/ 786652 h 786652"/>
                <a:gd name="connsiteX1" fmla="*/ 184464 w 374185"/>
                <a:gd name="connsiteY1" fmla="*/ 188516 h 786652"/>
                <a:gd name="connsiteX2" fmla="*/ 25230 w 374185"/>
                <a:gd name="connsiteY2" fmla="*/ 176646 h 786652"/>
                <a:gd name="connsiteX3" fmla="*/ 11978 w 374185"/>
                <a:gd name="connsiteY3" fmla="*/ 91212 h 786652"/>
                <a:gd name="connsiteX4" fmla="*/ 141256 w 374185"/>
                <a:gd name="connsiteY4" fmla="*/ 70 h 786652"/>
                <a:gd name="connsiteX5" fmla="*/ 296056 w 374185"/>
                <a:gd name="connsiteY5" fmla="*/ 106190 h 786652"/>
                <a:gd name="connsiteX6" fmla="*/ 363748 w 374185"/>
                <a:gd name="connsiteY6" fmla="*/ 385488 h 786652"/>
                <a:gd name="connsiteX7" fmla="*/ 349806 w 374185"/>
                <a:gd name="connsiteY7" fmla="*/ 361347 h 786652"/>
                <a:gd name="connsiteX0" fmla="*/ 374185 w 374185"/>
                <a:gd name="connsiteY0" fmla="*/ 786652 h 786652"/>
                <a:gd name="connsiteX1" fmla="*/ 184464 w 374185"/>
                <a:gd name="connsiteY1" fmla="*/ 188516 h 786652"/>
                <a:gd name="connsiteX2" fmla="*/ 25230 w 374185"/>
                <a:gd name="connsiteY2" fmla="*/ 176646 h 786652"/>
                <a:gd name="connsiteX3" fmla="*/ 11978 w 374185"/>
                <a:gd name="connsiteY3" fmla="*/ 91212 h 786652"/>
                <a:gd name="connsiteX4" fmla="*/ 141256 w 374185"/>
                <a:gd name="connsiteY4" fmla="*/ 70 h 786652"/>
                <a:gd name="connsiteX5" fmla="*/ 296056 w 374185"/>
                <a:gd name="connsiteY5" fmla="*/ 106190 h 786652"/>
                <a:gd name="connsiteX6" fmla="*/ 363748 w 374185"/>
                <a:gd name="connsiteY6" fmla="*/ 385488 h 786652"/>
                <a:gd name="connsiteX7" fmla="*/ 349806 w 374185"/>
                <a:gd name="connsiteY7" fmla="*/ 361347 h 786652"/>
                <a:gd name="connsiteX0" fmla="*/ 376156 w 376156"/>
                <a:gd name="connsiteY0" fmla="*/ 786652 h 786652"/>
                <a:gd name="connsiteX1" fmla="*/ 223827 w 376156"/>
                <a:gd name="connsiteY1" fmla="*/ 188516 h 786652"/>
                <a:gd name="connsiteX2" fmla="*/ 27201 w 376156"/>
                <a:gd name="connsiteY2" fmla="*/ 176646 h 786652"/>
                <a:gd name="connsiteX3" fmla="*/ 13949 w 376156"/>
                <a:gd name="connsiteY3" fmla="*/ 91212 h 786652"/>
                <a:gd name="connsiteX4" fmla="*/ 143227 w 376156"/>
                <a:gd name="connsiteY4" fmla="*/ 70 h 786652"/>
                <a:gd name="connsiteX5" fmla="*/ 298027 w 376156"/>
                <a:gd name="connsiteY5" fmla="*/ 106190 h 786652"/>
                <a:gd name="connsiteX6" fmla="*/ 365719 w 376156"/>
                <a:gd name="connsiteY6" fmla="*/ 385488 h 786652"/>
                <a:gd name="connsiteX7" fmla="*/ 351777 w 376156"/>
                <a:gd name="connsiteY7" fmla="*/ 361347 h 786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76156" h="786652">
                  <a:moveTo>
                    <a:pt x="376156" y="786652"/>
                  </a:moveTo>
                  <a:cubicBezTo>
                    <a:pt x="355415" y="681186"/>
                    <a:pt x="278587" y="249393"/>
                    <a:pt x="223827" y="188516"/>
                  </a:cubicBezTo>
                  <a:cubicBezTo>
                    <a:pt x="169067" y="127639"/>
                    <a:pt x="62181" y="192863"/>
                    <a:pt x="27201" y="176646"/>
                  </a:cubicBezTo>
                  <a:cubicBezTo>
                    <a:pt x="-7779" y="160429"/>
                    <a:pt x="-5389" y="120641"/>
                    <a:pt x="13949" y="91212"/>
                  </a:cubicBezTo>
                  <a:cubicBezTo>
                    <a:pt x="33287" y="61783"/>
                    <a:pt x="95881" y="-2426"/>
                    <a:pt x="143227" y="70"/>
                  </a:cubicBezTo>
                  <a:cubicBezTo>
                    <a:pt x="190573" y="2566"/>
                    <a:pt x="260945" y="41954"/>
                    <a:pt x="298027" y="106190"/>
                  </a:cubicBezTo>
                  <a:cubicBezTo>
                    <a:pt x="335109" y="170426"/>
                    <a:pt x="356761" y="342962"/>
                    <a:pt x="365719" y="385488"/>
                  </a:cubicBezTo>
                  <a:cubicBezTo>
                    <a:pt x="374677" y="428014"/>
                    <a:pt x="360111" y="388731"/>
                    <a:pt x="351777" y="361347"/>
                  </a:cubicBezTo>
                </a:path>
              </a:pathLst>
            </a:cu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154A3380-9AF2-4EC1-8795-440CB6A7D631}"/>
                </a:ext>
              </a:extLst>
            </p:cNvPr>
            <p:cNvSpPr/>
            <p:nvPr/>
          </p:nvSpPr>
          <p:spPr>
            <a:xfrm>
              <a:off x="6638695" y="2018622"/>
              <a:ext cx="376156" cy="786652"/>
            </a:xfrm>
            <a:custGeom>
              <a:avLst/>
              <a:gdLst>
                <a:gd name="connsiteX0" fmla="*/ 275760 w 415734"/>
                <a:gd name="connsiteY0" fmla="*/ 450595 h 450595"/>
                <a:gd name="connsiteX1" fmla="*/ 218610 w 415734"/>
                <a:gd name="connsiteY1" fmla="*/ 171989 h 450595"/>
                <a:gd name="connsiteX2" fmla="*/ 18585 w 415734"/>
                <a:gd name="connsiteY2" fmla="*/ 207708 h 450595"/>
                <a:gd name="connsiteX3" fmla="*/ 25728 w 415734"/>
                <a:gd name="connsiteY3" fmla="*/ 57689 h 450595"/>
                <a:gd name="connsiteX4" fmla="*/ 168603 w 415734"/>
                <a:gd name="connsiteY4" fmla="*/ 539 h 450595"/>
                <a:gd name="connsiteX5" fmla="*/ 347197 w 415734"/>
                <a:gd name="connsiteY5" fmla="*/ 86264 h 450595"/>
                <a:gd name="connsiteX6" fmla="*/ 411491 w 415734"/>
                <a:gd name="connsiteY6" fmla="*/ 379158 h 450595"/>
                <a:gd name="connsiteX7" fmla="*/ 404347 w 415734"/>
                <a:gd name="connsiteY7" fmla="*/ 372014 h 450595"/>
                <a:gd name="connsiteX0" fmla="*/ 306353 w 415734"/>
                <a:gd name="connsiteY0" fmla="*/ 436998 h 436998"/>
                <a:gd name="connsiteX1" fmla="*/ 218610 w 415734"/>
                <a:gd name="connsiteY1" fmla="*/ 171989 h 436998"/>
                <a:gd name="connsiteX2" fmla="*/ 18585 w 415734"/>
                <a:gd name="connsiteY2" fmla="*/ 207708 h 436998"/>
                <a:gd name="connsiteX3" fmla="*/ 25728 w 415734"/>
                <a:gd name="connsiteY3" fmla="*/ 57689 h 436998"/>
                <a:gd name="connsiteX4" fmla="*/ 168603 w 415734"/>
                <a:gd name="connsiteY4" fmla="*/ 539 h 436998"/>
                <a:gd name="connsiteX5" fmla="*/ 347197 w 415734"/>
                <a:gd name="connsiteY5" fmla="*/ 86264 h 436998"/>
                <a:gd name="connsiteX6" fmla="*/ 411491 w 415734"/>
                <a:gd name="connsiteY6" fmla="*/ 379158 h 436998"/>
                <a:gd name="connsiteX7" fmla="*/ 404347 w 415734"/>
                <a:gd name="connsiteY7" fmla="*/ 372014 h 436998"/>
                <a:gd name="connsiteX0" fmla="*/ 289442 w 398823"/>
                <a:gd name="connsiteY0" fmla="*/ 436927 h 436927"/>
                <a:gd name="connsiteX1" fmla="*/ 201699 w 398823"/>
                <a:gd name="connsiteY1" fmla="*/ 171918 h 436927"/>
                <a:gd name="connsiteX2" fmla="*/ 35666 w 398823"/>
                <a:gd name="connsiteY2" fmla="*/ 177044 h 436927"/>
                <a:gd name="connsiteX3" fmla="*/ 8817 w 398823"/>
                <a:gd name="connsiteY3" fmla="*/ 57618 h 436927"/>
                <a:gd name="connsiteX4" fmla="*/ 151692 w 398823"/>
                <a:gd name="connsiteY4" fmla="*/ 468 h 436927"/>
                <a:gd name="connsiteX5" fmla="*/ 330286 w 398823"/>
                <a:gd name="connsiteY5" fmla="*/ 86193 h 436927"/>
                <a:gd name="connsiteX6" fmla="*/ 394580 w 398823"/>
                <a:gd name="connsiteY6" fmla="*/ 379087 h 436927"/>
                <a:gd name="connsiteX7" fmla="*/ 387436 w 398823"/>
                <a:gd name="connsiteY7" fmla="*/ 371943 h 436927"/>
                <a:gd name="connsiteX0" fmla="*/ 279348 w 388729"/>
                <a:gd name="connsiteY0" fmla="*/ 436484 h 436484"/>
                <a:gd name="connsiteX1" fmla="*/ 191605 w 388729"/>
                <a:gd name="connsiteY1" fmla="*/ 171475 h 436484"/>
                <a:gd name="connsiteX2" fmla="*/ 25572 w 388729"/>
                <a:gd name="connsiteY2" fmla="*/ 176601 h 436484"/>
                <a:gd name="connsiteX3" fmla="*/ 12320 w 388729"/>
                <a:gd name="connsiteY3" fmla="*/ 91167 h 436484"/>
                <a:gd name="connsiteX4" fmla="*/ 141598 w 388729"/>
                <a:gd name="connsiteY4" fmla="*/ 25 h 436484"/>
                <a:gd name="connsiteX5" fmla="*/ 320192 w 388729"/>
                <a:gd name="connsiteY5" fmla="*/ 85750 h 436484"/>
                <a:gd name="connsiteX6" fmla="*/ 384486 w 388729"/>
                <a:gd name="connsiteY6" fmla="*/ 378644 h 436484"/>
                <a:gd name="connsiteX7" fmla="*/ 377342 w 388729"/>
                <a:gd name="connsiteY7" fmla="*/ 371500 h 436484"/>
                <a:gd name="connsiteX0" fmla="*/ 279348 w 390489"/>
                <a:gd name="connsiteY0" fmla="*/ 436529 h 436529"/>
                <a:gd name="connsiteX1" fmla="*/ 191605 w 390489"/>
                <a:gd name="connsiteY1" fmla="*/ 171520 h 436529"/>
                <a:gd name="connsiteX2" fmla="*/ 25572 w 390489"/>
                <a:gd name="connsiteY2" fmla="*/ 176646 h 436529"/>
                <a:gd name="connsiteX3" fmla="*/ 12320 w 390489"/>
                <a:gd name="connsiteY3" fmla="*/ 91212 h 436529"/>
                <a:gd name="connsiteX4" fmla="*/ 141598 w 390489"/>
                <a:gd name="connsiteY4" fmla="*/ 70 h 436529"/>
                <a:gd name="connsiteX5" fmla="*/ 296398 w 390489"/>
                <a:gd name="connsiteY5" fmla="*/ 106190 h 436529"/>
                <a:gd name="connsiteX6" fmla="*/ 384486 w 390489"/>
                <a:gd name="connsiteY6" fmla="*/ 378689 h 436529"/>
                <a:gd name="connsiteX7" fmla="*/ 377342 w 390489"/>
                <a:gd name="connsiteY7" fmla="*/ 371545 h 436529"/>
                <a:gd name="connsiteX0" fmla="*/ 279348 w 385942"/>
                <a:gd name="connsiteY0" fmla="*/ 436529 h 436529"/>
                <a:gd name="connsiteX1" fmla="*/ 191605 w 385942"/>
                <a:gd name="connsiteY1" fmla="*/ 171520 h 436529"/>
                <a:gd name="connsiteX2" fmla="*/ 25572 w 385942"/>
                <a:gd name="connsiteY2" fmla="*/ 176646 h 436529"/>
                <a:gd name="connsiteX3" fmla="*/ 12320 w 385942"/>
                <a:gd name="connsiteY3" fmla="*/ 91212 h 436529"/>
                <a:gd name="connsiteX4" fmla="*/ 141598 w 385942"/>
                <a:gd name="connsiteY4" fmla="*/ 70 h 436529"/>
                <a:gd name="connsiteX5" fmla="*/ 296398 w 385942"/>
                <a:gd name="connsiteY5" fmla="*/ 106190 h 436529"/>
                <a:gd name="connsiteX6" fmla="*/ 384486 w 385942"/>
                <a:gd name="connsiteY6" fmla="*/ 378689 h 436529"/>
                <a:gd name="connsiteX7" fmla="*/ 350148 w 385942"/>
                <a:gd name="connsiteY7" fmla="*/ 361347 h 436529"/>
                <a:gd name="connsiteX0" fmla="*/ 279348 w 366903"/>
                <a:gd name="connsiteY0" fmla="*/ 436529 h 436529"/>
                <a:gd name="connsiteX1" fmla="*/ 191605 w 366903"/>
                <a:gd name="connsiteY1" fmla="*/ 171520 h 436529"/>
                <a:gd name="connsiteX2" fmla="*/ 25572 w 366903"/>
                <a:gd name="connsiteY2" fmla="*/ 176646 h 436529"/>
                <a:gd name="connsiteX3" fmla="*/ 12320 w 366903"/>
                <a:gd name="connsiteY3" fmla="*/ 91212 h 436529"/>
                <a:gd name="connsiteX4" fmla="*/ 141598 w 366903"/>
                <a:gd name="connsiteY4" fmla="*/ 70 h 436529"/>
                <a:gd name="connsiteX5" fmla="*/ 296398 w 366903"/>
                <a:gd name="connsiteY5" fmla="*/ 106190 h 436529"/>
                <a:gd name="connsiteX6" fmla="*/ 364090 w 366903"/>
                <a:gd name="connsiteY6" fmla="*/ 385488 h 436529"/>
                <a:gd name="connsiteX7" fmla="*/ 350148 w 366903"/>
                <a:gd name="connsiteY7" fmla="*/ 361347 h 436529"/>
                <a:gd name="connsiteX0" fmla="*/ 354132 w 366903"/>
                <a:gd name="connsiteY0" fmla="*/ 783253 h 783253"/>
                <a:gd name="connsiteX1" fmla="*/ 191605 w 366903"/>
                <a:gd name="connsiteY1" fmla="*/ 171520 h 783253"/>
                <a:gd name="connsiteX2" fmla="*/ 25572 w 366903"/>
                <a:gd name="connsiteY2" fmla="*/ 176646 h 783253"/>
                <a:gd name="connsiteX3" fmla="*/ 12320 w 366903"/>
                <a:gd name="connsiteY3" fmla="*/ 91212 h 783253"/>
                <a:gd name="connsiteX4" fmla="*/ 141598 w 366903"/>
                <a:gd name="connsiteY4" fmla="*/ 70 h 783253"/>
                <a:gd name="connsiteX5" fmla="*/ 296398 w 366903"/>
                <a:gd name="connsiteY5" fmla="*/ 106190 h 783253"/>
                <a:gd name="connsiteX6" fmla="*/ 364090 w 366903"/>
                <a:gd name="connsiteY6" fmla="*/ 385488 h 783253"/>
                <a:gd name="connsiteX7" fmla="*/ 350148 w 366903"/>
                <a:gd name="connsiteY7" fmla="*/ 361347 h 783253"/>
                <a:gd name="connsiteX0" fmla="*/ 374527 w 374527"/>
                <a:gd name="connsiteY0" fmla="*/ 786652 h 786652"/>
                <a:gd name="connsiteX1" fmla="*/ 191605 w 374527"/>
                <a:gd name="connsiteY1" fmla="*/ 171520 h 786652"/>
                <a:gd name="connsiteX2" fmla="*/ 25572 w 374527"/>
                <a:gd name="connsiteY2" fmla="*/ 176646 h 786652"/>
                <a:gd name="connsiteX3" fmla="*/ 12320 w 374527"/>
                <a:gd name="connsiteY3" fmla="*/ 91212 h 786652"/>
                <a:gd name="connsiteX4" fmla="*/ 141598 w 374527"/>
                <a:gd name="connsiteY4" fmla="*/ 70 h 786652"/>
                <a:gd name="connsiteX5" fmla="*/ 296398 w 374527"/>
                <a:gd name="connsiteY5" fmla="*/ 106190 h 786652"/>
                <a:gd name="connsiteX6" fmla="*/ 364090 w 374527"/>
                <a:gd name="connsiteY6" fmla="*/ 385488 h 786652"/>
                <a:gd name="connsiteX7" fmla="*/ 350148 w 374527"/>
                <a:gd name="connsiteY7" fmla="*/ 361347 h 786652"/>
                <a:gd name="connsiteX0" fmla="*/ 374527 w 374527"/>
                <a:gd name="connsiteY0" fmla="*/ 786652 h 786652"/>
                <a:gd name="connsiteX1" fmla="*/ 191605 w 374527"/>
                <a:gd name="connsiteY1" fmla="*/ 171520 h 786652"/>
                <a:gd name="connsiteX2" fmla="*/ 25572 w 374527"/>
                <a:gd name="connsiteY2" fmla="*/ 176646 h 786652"/>
                <a:gd name="connsiteX3" fmla="*/ 12320 w 374527"/>
                <a:gd name="connsiteY3" fmla="*/ 91212 h 786652"/>
                <a:gd name="connsiteX4" fmla="*/ 141598 w 374527"/>
                <a:gd name="connsiteY4" fmla="*/ 70 h 786652"/>
                <a:gd name="connsiteX5" fmla="*/ 296398 w 374527"/>
                <a:gd name="connsiteY5" fmla="*/ 106190 h 786652"/>
                <a:gd name="connsiteX6" fmla="*/ 364090 w 374527"/>
                <a:gd name="connsiteY6" fmla="*/ 385488 h 786652"/>
                <a:gd name="connsiteX7" fmla="*/ 350148 w 374527"/>
                <a:gd name="connsiteY7" fmla="*/ 361347 h 786652"/>
                <a:gd name="connsiteX0" fmla="*/ 374185 w 374185"/>
                <a:gd name="connsiteY0" fmla="*/ 786652 h 786652"/>
                <a:gd name="connsiteX1" fmla="*/ 184464 w 374185"/>
                <a:gd name="connsiteY1" fmla="*/ 188516 h 786652"/>
                <a:gd name="connsiteX2" fmla="*/ 25230 w 374185"/>
                <a:gd name="connsiteY2" fmla="*/ 176646 h 786652"/>
                <a:gd name="connsiteX3" fmla="*/ 11978 w 374185"/>
                <a:gd name="connsiteY3" fmla="*/ 91212 h 786652"/>
                <a:gd name="connsiteX4" fmla="*/ 141256 w 374185"/>
                <a:gd name="connsiteY4" fmla="*/ 70 h 786652"/>
                <a:gd name="connsiteX5" fmla="*/ 296056 w 374185"/>
                <a:gd name="connsiteY5" fmla="*/ 106190 h 786652"/>
                <a:gd name="connsiteX6" fmla="*/ 363748 w 374185"/>
                <a:gd name="connsiteY6" fmla="*/ 385488 h 786652"/>
                <a:gd name="connsiteX7" fmla="*/ 349806 w 374185"/>
                <a:gd name="connsiteY7" fmla="*/ 361347 h 786652"/>
                <a:gd name="connsiteX0" fmla="*/ 374185 w 374185"/>
                <a:gd name="connsiteY0" fmla="*/ 786652 h 786652"/>
                <a:gd name="connsiteX1" fmla="*/ 184464 w 374185"/>
                <a:gd name="connsiteY1" fmla="*/ 188516 h 786652"/>
                <a:gd name="connsiteX2" fmla="*/ 25230 w 374185"/>
                <a:gd name="connsiteY2" fmla="*/ 176646 h 786652"/>
                <a:gd name="connsiteX3" fmla="*/ 11978 w 374185"/>
                <a:gd name="connsiteY3" fmla="*/ 91212 h 786652"/>
                <a:gd name="connsiteX4" fmla="*/ 141256 w 374185"/>
                <a:gd name="connsiteY4" fmla="*/ 70 h 786652"/>
                <a:gd name="connsiteX5" fmla="*/ 296056 w 374185"/>
                <a:gd name="connsiteY5" fmla="*/ 106190 h 786652"/>
                <a:gd name="connsiteX6" fmla="*/ 363748 w 374185"/>
                <a:gd name="connsiteY6" fmla="*/ 385488 h 786652"/>
                <a:gd name="connsiteX7" fmla="*/ 349806 w 374185"/>
                <a:gd name="connsiteY7" fmla="*/ 361347 h 786652"/>
                <a:gd name="connsiteX0" fmla="*/ 374185 w 374185"/>
                <a:gd name="connsiteY0" fmla="*/ 786652 h 786652"/>
                <a:gd name="connsiteX1" fmla="*/ 184464 w 374185"/>
                <a:gd name="connsiteY1" fmla="*/ 188516 h 786652"/>
                <a:gd name="connsiteX2" fmla="*/ 25230 w 374185"/>
                <a:gd name="connsiteY2" fmla="*/ 176646 h 786652"/>
                <a:gd name="connsiteX3" fmla="*/ 11978 w 374185"/>
                <a:gd name="connsiteY3" fmla="*/ 91212 h 786652"/>
                <a:gd name="connsiteX4" fmla="*/ 141256 w 374185"/>
                <a:gd name="connsiteY4" fmla="*/ 70 h 786652"/>
                <a:gd name="connsiteX5" fmla="*/ 296056 w 374185"/>
                <a:gd name="connsiteY5" fmla="*/ 106190 h 786652"/>
                <a:gd name="connsiteX6" fmla="*/ 363748 w 374185"/>
                <a:gd name="connsiteY6" fmla="*/ 385488 h 786652"/>
                <a:gd name="connsiteX7" fmla="*/ 349806 w 374185"/>
                <a:gd name="connsiteY7" fmla="*/ 361347 h 786652"/>
                <a:gd name="connsiteX0" fmla="*/ 376156 w 376156"/>
                <a:gd name="connsiteY0" fmla="*/ 786652 h 786652"/>
                <a:gd name="connsiteX1" fmla="*/ 223827 w 376156"/>
                <a:gd name="connsiteY1" fmla="*/ 188516 h 786652"/>
                <a:gd name="connsiteX2" fmla="*/ 27201 w 376156"/>
                <a:gd name="connsiteY2" fmla="*/ 176646 h 786652"/>
                <a:gd name="connsiteX3" fmla="*/ 13949 w 376156"/>
                <a:gd name="connsiteY3" fmla="*/ 91212 h 786652"/>
                <a:gd name="connsiteX4" fmla="*/ 143227 w 376156"/>
                <a:gd name="connsiteY4" fmla="*/ 70 h 786652"/>
                <a:gd name="connsiteX5" fmla="*/ 298027 w 376156"/>
                <a:gd name="connsiteY5" fmla="*/ 106190 h 786652"/>
                <a:gd name="connsiteX6" fmla="*/ 365719 w 376156"/>
                <a:gd name="connsiteY6" fmla="*/ 385488 h 786652"/>
                <a:gd name="connsiteX7" fmla="*/ 351777 w 376156"/>
                <a:gd name="connsiteY7" fmla="*/ 361347 h 786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76156" h="786652">
                  <a:moveTo>
                    <a:pt x="376156" y="786652"/>
                  </a:moveTo>
                  <a:cubicBezTo>
                    <a:pt x="355415" y="681186"/>
                    <a:pt x="278587" y="249393"/>
                    <a:pt x="223827" y="188516"/>
                  </a:cubicBezTo>
                  <a:cubicBezTo>
                    <a:pt x="169067" y="127639"/>
                    <a:pt x="62181" y="192863"/>
                    <a:pt x="27201" y="176646"/>
                  </a:cubicBezTo>
                  <a:cubicBezTo>
                    <a:pt x="-7779" y="160429"/>
                    <a:pt x="-5389" y="120641"/>
                    <a:pt x="13949" y="91212"/>
                  </a:cubicBezTo>
                  <a:cubicBezTo>
                    <a:pt x="33287" y="61783"/>
                    <a:pt x="95881" y="-2426"/>
                    <a:pt x="143227" y="70"/>
                  </a:cubicBezTo>
                  <a:cubicBezTo>
                    <a:pt x="190573" y="2566"/>
                    <a:pt x="260945" y="41954"/>
                    <a:pt x="298027" y="106190"/>
                  </a:cubicBezTo>
                  <a:cubicBezTo>
                    <a:pt x="335109" y="170426"/>
                    <a:pt x="356761" y="342962"/>
                    <a:pt x="365719" y="385488"/>
                  </a:cubicBezTo>
                  <a:cubicBezTo>
                    <a:pt x="374677" y="428014"/>
                    <a:pt x="360111" y="388731"/>
                    <a:pt x="351777" y="361347"/>
                  </a:cubicBezTo>
                </a:path>
              </a:pathLst>
            </a:cu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Text Placeholder 4">
            <a:extLst>
              <a:ext uri="{FF2B5EF4-FFF2-40B4-BE49-F238E27FC236}">
                <a16:creationId xmlns:a16="http://schemas.microsoft.com/office/drawing/2014/main" id="{3D40E329-080C-4E3F-A25D-EA84458FDCFD}"/>
              </a:ext>
            </a:extLst>
          </p:cNvPr>
          <p:cNvSpPr txBox="1">
            <a:spLocks/>
          </p:cNvSpPr>
          <p:nvPr/>
        </p:nvSpPr>
        <p:spPr>
          <a:xfrm>
            <a:off x="7324824" y="5586017"/>
            <a:ext cx="2392317" cy="4905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None/>
              <a:defRPr sz="2400" b="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/>
              <a:t>(Cut-Away View)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4196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21525A6-FAF8-4805-9529-ECD8B1384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0019" y="1159497"/>
            <a:ext cx="4906795" cy="923827"/>
          </a:xfrm>
        </p:spPr>
        <p:txBody>
          <a:bodyPr>
            <a:normAutofit fontScale="92500"/>
          </a:bodyPr>
          <a:lstStyle/>
          <a:p>
            <a:r>
              <a:rPr lang="en-US" dirty="0"/>
              <a:t>3. Put Red wire through right tab, and </a:t>
            </a:r>
            <a:r>
              <a:rPr lang="en-US" dirty="0" smtClean="0"/>
              <a:t>5” Black wire </a:t>
            </a:r>
            <a:r>
              <a:rPr lang="en-US" dirty="0"/>
              <a:t>through left Tab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C4831D72-13A0-4080-B9F2-D3F2F5A23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1411" y="2130717"/>
            <a:ext cx="4878391" cy="3864730"/>
          </a:xfrm>
        </p:spPr>
        <p:txBody>
          <a:bodyPr/>
          <a:lstStyle/>
          <a:p>
            <a:r>
              <a:rPr lang="en-US" dirty="0"/>
              <a:t>Keeping colors consistent makes it easier to troubleshoot students’ projects.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89E3016-7A60-4161-8496-00A89F209706}"/>
              </a:ext>
            </a:extLst>
          </p:cNvPr>
          <p:cNvGrpSpPr/>
          <p:nvPr/>
        </p:nvGrpSpPr>
        <p:grpSpPr>
          <a:xfrm>
            <a:off x="7644945" y="2551517"/>
            <a:ext cx="1869840" cy="2190165"/>
            <a:chOff x="7126471" y="3701588"/>
            <a:chExt cx="1869840" cy="2190165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AEE3105F-CF5A-413E-B03B-CC2D3DD622B2}"/>
                </a:ext>
              </a:extLst>
            </p:cNvPr>
            <p:cNvGrpSpPr/>
            <p:nvPr/>
          </p:nvGrpSpPr>
          <p:grpSpPr>
            <a:xfrm>
              <a:off x="7528877" y="3808429"/>
              <a:ext cx="1467434" cy="2083324"/>
              <a:chOff x="7528877" y="3808429"/>
              <a:chExt cx="1467434" cy="2083324"/>
            </a:xfrm>
          </p:grpSpPr>
          <p:sp>
            <p:nvSpPr>
              <p:cNvPr id="16" name="Cylinder 15">
                <a:extLst>
                  <a:ext uri="{FF2B5EF4-FFF2-40B4-BE49-F238E27FC236}">
                    <a16:creationId xmlns:a16="http://schemas.microsoft.com/office/drawing/2014/main" id="{8D46F7A4-EC10-4C43-ABEA-71B83AAEB916}"/>
                  </a:ext>
                </a:extLst>
              </p:cNvPr>
              <p:cNvSpPr/>
              <p:nvPr/>
            </p:nvSpPr>
            <p:spPr>
              <a:xfrm>
                <a:off x="7654565" y="4213781"/>
                <a:ext cx="1216058" cy="1677972"/>
              </a:xfrm>
              <a:prstGeom prst="can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Cylinder 16">
                <a:extLst>
                  <a:ext uri="{FF2B5EF4-FFF2-40B4-BE49-F238E27FC236}">
                    <a16:creationId xmlns:a16="http://schemas.microsoft.com/office/drawing/2014/main" id="{01500AFB-2E02-49D8-AA4E-E036B4A619C8}"/>
                  </a:ext>
                </a:extLst>
              </p:cNvPr>
              <p:cNvSpPr/>
              <p:nvPr/>
            </p:nvSpPr>
            <p:spPr>
              <a:xfrm>
                <a:off x="8182466" y="3808429"/>
                <a:ext cx="160256" cy="527901"/>
              </a:xfrm>
              <a:prstGeom prst="can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Flowchart: Delay 17">
                <a:extLst>
                  <a:ext uri="{FF2B5EF4-FFF2-40B4-BE49-F238E27FC236}">
                    <a16:creationId xmlns:a16="http://schemas.microsoft.com/office/drawing/2014/main" id="{5051873F-7E2D-41BC-A9D3-E6F0F602C16D}"/>
                  </a:ext>
                </a:extLst>
              </p:cNvPr>
              <p:cNvSpPr/>
              <p:nvPr/>
            </p:nvSpPr>
            <p:spPr>
              <a:xfrm rot="10800000">
                <a:off x="7528877" y="5644296"/>
                <a:ext cx="227815" cy="140615"/>
              </a:xfrm>
              <a:prstGeom prst="flowChartDelay">
                <a:avLst/>
              </a:prstGeom>
              <a:noFill/>
              <a:ln w="7620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lowchart: Delay 18">
                <a:extLst>
                  <a:ext uri="{FF2B5EF4-FFF2-40B4-BE49-F238E27FC236}">
                    <a16:creationId xmlns:a16="http://schemas.microsoft.com/office/drawing/2014/main" id="{34645A42-4C2C-4E52-8CFF-DB2CF62AD0B0}"/>
                  </a:ext>
                </a:extLst>
              </p:cNvPr>
              <p:cNvSpPr/>
              <p:nvPr/>
            </p:nvSpPr>
            <p:spPr>
              <a:xfrm>
                <a:off x="8768496" y="5650583"/>
                <a:ext cx="227815" cy="140615"/>
              </a:xfrm>
              <a:prstGeom prst="flowChartDelay">
                <a:avLst/>
              </a:prstGeom>
              <a:noFill/>
              <a:ln w="76200"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" name="Cylinder 20">
              <a:extLst>
                <a:ext uri="{FF2B5EF4-FFF2-40B4-BE49-F238E27FC236}">
                  <a16:creationId xmlns:a16="http://schemas.microsoft.com/office/drawing/2014/main" id="{AE18D0CA-8A6A-41B4-9FBF-060570A59C06}"/>
                </a:ext>
              </a:extLst>
            </p:cNvPr>
            <p:cNvSpPr/>
            <p:nvPr/>
          </p:nvSpPr>
          <p:spPr>
            <a:xfrm rot="16200000">
              <a:off x="7701699" y="3126360"/>
              <a:ext cx="282418" cy="1432874"/>
            </a:xfrm>
            <a:prstGeom prst="can">
              <a:avLst/>
            </a:prstGeom>
            <a:gradFill>
              <a:gsLst>
                <a:gs pos="0">
                  <a:schemeClr val="accent2">
                    <a:lumMod val="20000"/>
                    <a:lumOff val="80000"/>
                  </a:schemeClr>
                </a:gs>
                <a:gs pos="80000">
                  <a:schemeClr val="tx1">
                    <a:alpha val="87000"/>
                  </a:schemeClr>
                </a:gs>
              </a:gsLst>
            </a:gradFill>
            <a:ln>
              <a:solidFill>
                <a:schemeClr val="dk1">
                  <a:alpha val="80000"/>
                </a:schemeClr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4B57DCFA-9B82-42A9-ACE9-44F1B1C821C0}"/>
              </a:ext>
            </a:extLst>
          </p:cNvPr>
          <p:cNvGrpSpPr/>
          <p:nvPr/>
        </p:nvGrpSpPr>
        <p:grpSpPr>
          <a:xfrm rot="16200000">
            <a:off x="10062572" y="3802950"/>
            <a:ext cx="99889" cy="1423276"/>
            <a:chOff x="10071873" y="4377287"/>
            <a:chExt cx="99889" cy="1423276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183EF86-02BE-4C75-AC53-B2FE0E877E06}"/>
                </a:ext>
              </a:extLst>
            </p:cNvPr>
            <p:cNvCxnSpPr/>
            <p:nvPr/>
          </p:nvCxnSpPr>
          <p:spPr>
            <a:xfrm flipV="1">
              <a:off x="10097583" y="4600665"/>
              <a:ext cx="1" cy="119989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Right Brace 25">
              <a:extLst>
                <a:ext uri="{FF2B5EF4-FFF2-40B4-BE49-F238E27FC236}">
                  <a16:creationId xmlns:a16="http://schemas.microsoft.com/office/drawing/2014/main" id="{2D256215-8EB8-4480-BD9D-7B4AF311B763}"/>
                </a:ext>
              </a:extLst>
            </p:cNvPr>
            <p:cNvSpPr/>
            <p:nvPr/>
          </p:nvSpPr>
          <p:spPr>
            <a:xfrm>
              <a:off x="10071873" y="4377287"/>
              <a:ext cx="99889" cy="223378"/>
            </a:xfrm>
            <a:prstGeom prst="rightBrace">
              <a:avLst>
                <a:gd name="adj1" fmla="val 8333"/>
                <a:gd name="adj2" fmla="val 51513"/>
              </a:avLst>
            </a:prstGeom>
            <a:ln w="38100">
              <a:solidFill>
                <a:schemeClr val="tx1">
                  <a:lumMod val="50000"/>
                </a:schemeClr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7AC0ECC-1748-4949-8180-63A3E87066A7}"/>
              </a:ext>
            </a:extLst>
          </p:cNvPr>
          <p:cNvCxnSpPr>
            <a:cxnSpLocks/>
          </p:cNvCxnSpPr>
          <p:nvPr/>
        </p:nvCxnSpPr>
        <p:spPr>
          <a:xfrm>
            <a:off x="4326906" y="4568403"/>
            <a:ext cx="3550844" cy="0"/>
          </a:xfrm>
          <a:prstGeom prst="line">
            <a:avLst/>
          </a:prstGeom>
          <a:ln w="57150"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ight Brace 19">
            <a:extLst>
              <a:ext uri="{FF2B5EF4-FFF2-40B4-BE49-F238E27FC236}">
                <a16:creationId xmlns:a16="http://schemas.microsoft.com/office/drawing/2014/main" id="{A429C8C1-E021-4C28-A45A-F17862E5F8C1}"/>
              </a:ext>
            </a:extLst>
          </p:cNvPr>
          <p:cNvSpPr/>
          <p:nvPr/>
        </p:nvSpPr>
        <p:spPr>
          <a:xfrm rot="16200000">
            <a:off x="7925439" y="4382535"/>
            <a:ext cx="99889" cy="223378"/>
          </a:xfrm>
          <a:prstGeom prst="rightBrace">
            <a:avLst>
              <a:gd name="adj1" fmla="val 8333"/>
              <a:gd name="adj2" fmla="val 51513"/>
            </a:avLst>
          </a:prstGeom>
          <a:ln w="38100">
            <a:solidFill>
              <a:schemeClr val="tx1">
                <a:lumMod val="50000"/>
              </a:schemeClr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04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21525A6-FAF8-4805-9529-ECD8B1384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0019" y="1159497"/>
            <a:ext cx="4649783" cy="1981864"/>
          </a:xfrm>
        </p:spPr>
        <p:txBody>
          <a:bodyPr>
            <a:normAutofit/>
          </a:bodyPr>
          <a:lstStyle/>
          <a:p>
            <a:r>
              <a:rPr lang="en-US" dirty="0"/>
              <a:t>5. Use foam tape to attach battery and motor to cup in a T shape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C4831D72-13A0-4080-B9F2-D3F2F5A23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1411" y="3241965"/>
            <a:ext cx="4878391" cy="2753482"/>
          </a:xfrm>
        </p:spPr>
        <p:txBody>
          <a:bodyPr/>
          <a:lstStyle/>
          <a:p>
            <a:r>
              <a:rPr lang="en-US" dirty="0"/>
              <a:t>Use ~1” for motor</a:t>
            </a:r>
          </a:p>
          <a:p>
            <a:r>
              <a:rPr lang="en-US" dirty="0"/>
              <a:t>Use ~2” for battery</a:t>
            </a:r>
          </a:p>
          <a:p>
            <a:r>
              <a:rPr lang="en-US" dirty="0"/>
              <a:t>Put positive side to right</a:t>
            </a:r>
          </a:p>
          <a:p>
            <a:r>
              <a:rPr lang="en-US" dirty="0"/>
              <a:t>Ensure g</a:t>
            </a:r>
            <a:r>
              <a:rPr lang="en-US" dirty="0" smtClean="0"/>
              <a:t>lue tick </a:t>
            </a:r>
            <a:r>
              <a:rPr lang="en-US" dirty="0"/>
              <a:t>has clearance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F3C30D-2B71-48F3-B3F8-B74062EF9A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79273" y="5492415"/>
            <a:ext cx="4646602" cy="823912"/>
          </a:xfrm>
        </p:spPr>
        <p:txBody>
          <a:bodyPr>
            <a:normAutofit/>
          </a:bodyPr>
          <a:lstStyle/>
          <a:p>
            <a:r>
              <a:rPr lang="en-US" sz="1800" dirty="0"/>
              <a:t>(Bird’s Eye View – Cup Upside-down)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B1ED897-00E4-4EF6-8709-111E07501B20}"/>
              </a:ext>
            </a:extLst>
          </p:cNvPr>
          <p:cNvGrpSpPr/>
          <p:nvPr/>
        </p:nvGrpSpPr>
        <p:grpSpPr>
          <a:xfrm>
            <a:off x="7238027" y="1533390"/>
            <a:ext cx="2894849" cy="3038793"/>
            <a:chOff x="7270698" y="1722475"/>
            <a:chExt cx="2957824" cy="3021618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4E46F582-9950-4581-AF4A-082A5E7EE7D5}"/>
                </a:ext>
              </a:extLst>
            </p:cNvPr>
            <p:cNvSpPr/>
            <p:nvPr/>
          </p:nvSpPr>
          <p:spPr>
            <a:xfrm>
              <a:off x="7270698" y="1722475"/>
              <a:ext cx="2957824" cy="3021618"/>
            </a:xfrm>
            <a:prstGeom prst="ellipse">
              <a:avLst/>
            </a:prstGeom>
            <a:gradFill flip="none" rotWithShape="1">
              <a:gsLst>
                <a:gs pos="0">
                  <a:schemeClr val="tx1"/>
                </a:gs>
                <a:gs pos="100000">
                  <a:schemeClr val="tx1">
                    <a:lumMod val="8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4DA4F70E-A29D-4620-9CA9-C249BF9A30EF}"/>
                </a:ext>
              </a:extLst>
            </p:cNvPr>
            <p:cNvSpPr/>
            <p:nvPr/>
          </p:nvSpPr>
          <p:spPr>
            <a:xfrm>
              <a:off x="7681038" y="2164712"/>
              <a:ext cx="2137144" cy="2137144"/>
            </a:xfrm>
            <a:prstGeom prst="ellipse">
              <a:avLst/>
            </a:prstGeom>
            <a:solidFill>
              <a:schemeClr val="tx1">
                <a:lumMod val="95000"/>
              </a:schemeClr>
            </a:solidFill>
            <a:ln w="2540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DF59304F-A093-4366-86DA-5E86E9642392}"/>
              </a:ext>
            </a:extLst>
          </p:cNvPr>
          <p:cNvGrpSpPr/>
          <p:nvPr/>
        </p:nvGrpSpPr>
        <p:grpSpPr>
          <a:xfrm rot="5400000">
            <a:off x="8456142" y="2757361"/>
            <a:ext cx="520995" cy="1848645"/>
            <a:chOff x="6145619" y="2744620"/>
            <a:chExt cx="520995" cy="1848645"/>
          </a:xfrm>
        </p:grpSpPr>
        <p:sp>
          <p:nvSpPr>
            <p:cNvPr id="5" name="Cylinder 4">
              <a:extLst>
                <a:ext uri="{FF2B5EF4-FFF2-40B4-BE49-F238E27FC236}">
                  <a16:creationId xmlns:a16="http://schemas.microsoft.com/office/drawing/2014/main" id="{44945E27-19D2-4B59-B25D-3D716741E718}"/>
                </a:ext>
              </a:extLst>
            </p:cNvPr>
            <p:cNvSpPr/>
            <p:nvPr/>
          </p:nvSpPr>
          <p:spPr>
            <a:xfrm>
              <a:off x="6145619" y="2806995"/>
              <a:ext cx="520995" cy="1786270"/>
            </a:xfrm>
            <a:prstGeom prst="can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Cylinder 5">
              <a:extLst>
                <a:ext uri="{FF2B5EF4-FFF2-40B4-BE49-F238E27FC236}">
                  <a16:creationId xmlns:a16="http://schemas.microsoft.com/office/drawing/2014/main" id="{FB6BDCF1-C56E-4035-BD33-8524B32C32D5}"/>
                </a:ext>
              </a:extLst>
            </p:cNvPr>
            <p:cNvSpPr/>
            <p:nvPr/>
          </p:nvSpPr>
          <p:spPr>
            <a:xfrm>
              <a:off x="6312815" y="2744620"/>
              <a:ext cx="186603" cy="124750"/>
            </a:xfrm>
            <a:prstGeom prst="can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F7AE6ABD-3778-4318-94C4-6AC4FF7CB7EF}"/>
              </a:ext>
            </a:extLst>
          </p:cNvPr>
          <p:cNvGrpSpPr/>
          <p:nvPr/>
        </p:nvGrpSpPr>
        <p:grpSpPr>
          <a:xfrm>
            <a:off x="6674073" y="1476919"/>
            <a:ext cx="3025387" cy="1575868"/>
            <a:chOff x="6664837" y="1438614"/>
            <a:chExt cx="3025387" cy="1575868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FBF9A5F-E765-4141-BBAB-B557C462622B}"/>
                </a:ext>
              </a:extLst>
            </p:cNvPr>
            <p:cNvGrpSpPr/>
            <p:nvPr/>
          </p:nvGrpSpPr>
          <p:grpSpPr>
            <a:xfrm>
              <a:off x="8024390" y="1597891"/>
              <a:ext cx="1209406" cy="1416591"/>
              <a:chOff x="7126471" y="3701588"/>
              <a:chExt cx="1869840" cy="2190165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CC5FB7A1-028D-4B9A-9277-A6099C0ED58A}"/>
                  </a:ext>
                </a:extLst>
              </p:cNvPr>
              <p:cNvGrpSpPr/>
              <p:nvPr/>
            </p:nvGrpSpPr>
            <p:grpSpPr>
              <a:xfrm>
                <a:off x="7528877" y="3808429"/>
                <a:ext cx="1467434" cy="2083324"/>
                <a:chOff x="7528877" y="3808429"/>
                <a:chExt cx="1467434" cy="2083324"/>
              </a:xfrm>
            </p:grpSpPr>
            <p:sp>
              <p:nvSpPr>
                <p:cNvPr id="16" name="Cylinder 15">
                  <a:extLst>
                    <a:ext uri="{FF2B5EF4-FFF2-40B4-BE49-F238E27FC236}">
                      <a16:creationId xmlns:a16="http://schemas.microsoft.com/office/drawing/2014/main" id="{1D04DBE0-5059-4C70-9BC8-2E1328E2A9F8}"/>
                    </a:ext>
                  </a:extLst>
                </p:cNvPr>
                <p:cNvSpPr/>
                <p:nvPr/>
              </p:nvSpPr>
              <p:spPr>
                <a:xfrm>
                  <a:off x="7654565" y="4213781"/>
                  <a:ext cx="1216058" cy="1677972"/>
                </a:xfrm>
                <a:prstGeom prst="can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Cylinder 16">
                  <a:extLst>
                    <a:ext uri="{FF2B5EF4-FFF2-40B4-BE49-F238E27FC236}">
                      <a16:creationId xmlns:a16="http://schemas.microsoft.com/office/drawing/2014/main" id="{2098EBB3-94CF-468F-A264-C4B323A20786}"/>
                    </a:ext>
                  </a:extLst>
                </p:cNvPr>
                <p:cNvSpPr/>
                <p:nvPr/>
              </p:nvSpPr>
              <p:spPr>
                <a:xfrm>
                  <a:off x="8182466" y="3808429"/>
                  <a:ext cx="160256" cy="527901"/>
                </a:xfrm>
                <a:prstGeom prst="can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Flowchart: Delay 17">
                  <a:extLst>
                    <a:ext uri="{FF2B5EF4-FFF2-40B4-BE49-F238E27FC236}">
                      <a16:creationId xmlns:a16="http://schemas.microsoft.com/office/drawing/2014/main" id="{E960D939-D9DE-48E0-9030-371D8E0138A8}"/>
                    </a:ext>
                  </a:extLst>
                </p:cNvPr>
                <p:cNvSpPr/>
                <p:nvPr/>
              </p:nvSpPr>
              <p:spPr>
                <a:xfrm rot="10800000">
                  <a:off x="7528877" y="5644296"/>
                  <a:ext cx="227815" cy="140615"/>
                </a:xfrm>
                <a:prstGeom prst="flowChartDelay">
                  <a:avLst/>
                </a:prstGeom>
                <a:noFill/>
                <a:ln w="762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Flowchart: Delay 18">
                  <a:extLst>
                    <a:ext uri="{FF2B5EF4-FFF2-40B4-BE49-F238E27FC236}">
                      <a16:creationId xmlns:a16="http://schemas.microsoft.com/office/drawing/2014/main" id="{E88EEB22-078E-42DE-B8A1-8F1AFD878431}"/>
                    </a:ext>
                  </a:extLst>
                </p:cNvPr>
                <p:cNvSpPr/>
                <p:nvPr/>
              </p:nvSpPr>
              <p:spPr>
                <a:xfrm>
                  <a:off x="8768496" y="5650583"/>
                  <a:ext cx="227815" cy="140615"/>
                </a:xfrm>
                <a:prstGeom prst="flowChartDelay">
                  <a:avLst/>
                </a:prstGeom>
                <a:noFill/>
                <a:ln w="762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5" name="Cylinder 14">
                <a:extLst>
                  <a:ext uri="{FF2B5EF4-FFF2-40B4-BE49-F238E27FC236}">
                    <a16:creationId xmlns:a16="http://schemas.microsoft.com/office/drawing/2014/main" id="{27E77E15-DD7C-40DC-9C1E-921044D6CD62}"/>
                  </a:ext>
                </a:extLst>
              </p:cNvPr>
              <p:cNvSpPr/>
              <p:nvPr/>
            </p:nvSpPr>
            <p:spPr>
              <a:xfrm rot="16200000">
                <a:off x="7701699" y="3126360"/>
                <a:ext cx="282418" cy="1432874"/>
              </a:xfrm>
              <a:prstGeom prst="can">
                <a:avLst/>
              </a:prstGeom>
              <a:gradFill>
                <a:gsLst>
                  <a:gs pos="0">
                    <a:schemeClr val="accent2">
                      <a:lumMod val="20000"/>
                      <a:lumOff val="80000"/>
                    </a:schemeClr>
                  </a:gs>
                  <a:gs pos="80000">
                    <a:schemeClr val="tx1">
                      <a:alpha val="87000"/>
                    </a:schemeClr>
                  </a:gs>
                </a:gsLst>
              </a:gradFill>
              <a:ln>
                <a:solidFill>
                  <a:schemeClr val="dk1">
                    <a:alpha val="80000"/>
                  </a:schemeClr>
                </a:solidFill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55A9BA8D-4A2C-42AF-BDB1-879ED312EDD1}"/>
                </a:ext>
              </a:extLst>
            </p:cNvPr>
            <p:cNvGrpSpPr/>
            <p:nvPr/>
          </p:nvGrpSpPr>
          <p:grpSpPr>
            <a:xfrm rot="16200000">
              <a:off x="9155946" y="2360000"/>
              <a:ext cx="553212" cy="515344"/>
              <a:chOff x="10071873" y="4377287"/>
              <a:chExt cx="855309" cy="796762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B37C853B-09EA-4947-B57E-59039810C93A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10225691" y="4472558"/>
                <a:ext cx="573383" cy="829599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2" name="Right Brace 21">
                <a:extLst>
                  <a:ext uri="{FF2B5EF4-FFF2-40B4-BE49-F238E27FC236}">
                    <a16:creationId xmlns:a16="http://schemas.microsoft.com/office/drawing/2014/main" id="{085D851C-9C1A-446A-969B-3282D96FEC7A}"/>
                  </a:ext>
                </a:extLst>
              </p:cNvPr>
              <p:cNvSpPr/>
              <p:nvPr/>
            </p:nvSpPr>
            <p:spPr>
              <a:xfrm>
                <a:off x="10071873" y="4377287"/>
                <a:ext cx="99889" cy="223378"/>
              </a:xfrm>
              <a:prstGeom prst="rightBrace">
                <a:avLst>
                  <a:gd name="adj1" fmla="val 8333"/>
                  <a:gd name="adj2" fmla="val 51513"/>
                </a:avLst>
              </a:prstGeom>
              <a:ln w="38100">
                <a:solidFill>
                  <a:schemeClr val="tx1">
                    <a:lumMod val="50000"/>
                  </a:schemeClr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5C13C35-B9F7-4BE7-8459-211426AD810E}"/>
                </a:ext>
              </a:extLst>
            </p:cNvPr>
            <p:cNvCxnSpPr>
              <a:cxnSpLocks/>
            </p:cNvCxnSpPr>
            <p:nvPr/>
          </p:nvCxnSpPr>
          <p:spPr>
            <a:xfrm>
              <a:off x="6664837" y="1438614"/>
              <a:ext cx="1485761" cy="1436023"/>
            </a:xfrm>
            <a:prstGeom prst="line">
              <a:avLst/>
            </a:prstGeom>
            <a:ln w="57150">
              <a:solidFill>
                <a:schemeClr val="bg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Right Brace 23">
              <a:extLst>
                <a:ext uri="{FF2B5EF4-FFF2-40B4-BE49-F238E27FC236}">
                  <a16:creationId xmlns:a16="http://schemas.microsoft.com/office/drawing/2014/main" id="{42E7971B-3B3D-40C0-A2B9-0973E512A880}"/>
                </a:ext>
              </a:extLst>
            </p:cNvPr>
            <p:cNvSpPr/>
            <p:nvPr/>
          </p:nvSpPr>
          <p:spPr>
            <a:xfrm rot="16200000">
              <a:off x="8212343" y="2746804"/>
              <a:ext cx="99889" cy="223378"/>
            </a:xfrm>
            <a:prstGeom prst="rightBrace">
              <a:avLst>
                <a:gd name="adj1" fmla="val 8333"/>
                <a:gd name="adj2" fmla="val 51513"/>
              </a:avLst>
            </a:prstGeom>
            <a:ln w="38100">
              <a:solidFill>
                <a:schemeClr val="tx1">
                  <a:lumMod val="50000"/>
                </a:schemeClr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A990D938-6459-4202-86AF-D9FF2B7470EA}"/>
              </a:ext>
            </a:extLst>
          </p:cNvPr>
          <p:cNvSpPr/>
          <p:nvPr/>
        </p:nvSpPr>
        <p:spPr>
          <a:xfrm>
            <a:off x="7238027" y="2983682"/>
            <a:ext cx="151064" cy="33217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0E256C4-14D1-44DD-9907-F94CDE857B79}"/>
              </a:ext>
            </a:extLst>
          </p:cNvPr>
          <p:cNvSpPr/>
          <p:nvPr/>
        </p:nvSpPr>
        <p:spPr>
          <a:xfrm>
            <a:off x="9989709" y="2979520"/>
            <a:ext cx="151064" cy="33217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8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21525A6-FAF8-4805-9529-ECD8B1384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0019" y="1159497"/>
            <a:ext cx="4649783" cy="1981864"/>
          </a:xfrm>
        </p:spPr>
        <p:txBody>
          <a:bodyPr>
            <a:normAutofit/>
          </a:bodyPr>
          <a:lstStyle/>
          <a:p>
            <a:r>
              <a:rPr lang="en-US" dirty="0"/>
              <a:t>6. Tape Attach red wire to positive side of battery, and short </a:t>
            </a:r>
            <a:r>
              <a:rPr lang="en-US" dirty="0" smtClean="0"/>
              <a:t>(4”) black </a:t>
            </a:r>
            <a:r>
              <a:rPr lang="en-US" dirty="0"/>
              <a:t>wire to negative side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C4831D72-13A0-4080-B9F2-D3F2F5A23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1411" y="3241965"/>
            <a:ext cx="4878391" cy="275348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F3C30D-2B71-48F3-B3F8-B74062EF9A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79273" y="5492415"/>
            <a:ext cx="4646602" cy="823912"/>
          </a:xfrm>
        </p:spPr>
        <p:txBody>
          <a:bodyPr>
            <a:normAutofit/>
          </a:bodyPr>
          <a:lstStyle/>
          <a:p>
            <a:r>
              <a:rPr lang="en-US" sz="1800" dirty="0"/>
              <a:t>(Bird’s Eye View – Cup Upside-down)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B1ED897-00E4-4EF6-8709-111E07501B20}"/>
              </a:ext>
            </a:extLst>
          </p:cNvPr>
          <p:cNvGrpSpPr/>
          <p:nvPr/>
        </p:nvGrpSpPr>
        <p:grpSpPr>
          <a:xfrm>
            <a:off x="7238027" y="1533390"/>
            <a:ext cx="2894849" cy="3038793"/>
            <a:chOff x="7270698" y="1722475"/>
            <a:chExt cx="2957824" cy="3021618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4E46F582-9950-4581-AF4A-082A5E7EE7D5}"/>
                </a:ext>
              </a:extLst>
            </p:cNvPr>
            <p:cNvSpPr/>
            <p:nvPr/>
          </p:nvSpPr>
          <p:spPr>
            <a:xfrm>
              <a:off x="7270698" y="1722475"/>
              <a:ext cx="2957824" cy="3021618"/>
            </a:xfrm>
            <a:prstGeom prst="ellipse">
              <a:avLst/>
            </a:prstGeom>
            <a:gradFill flip="none" rotWithShape="1">
              <a:gsLst>
                <a:gs pos="0">
                  <a:schemeClr val="tx1"/>
                </a:gs>
                <a:gs pos="100000">
                  <a:schemeClr val="tx1">
                    <a:lumMod val="8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4DA4F70E-A29D-4620-9CA9-C249BF9A30EF}"/>
                </a:ext>
              </a:extLst>
            </p:cNvPr>
            <p:cNvSpPr/>
            <p:nvPr/>
          </p:nvSpPr>
          <p:spPr>
            <a:xfrm>
              <a:off x="7681038" y="2164712"/>
              <a:ext cx="2137144" cy="2137144"/>
            </a:xfrm>
            <a:prstGeom prst="ellipse">
              <a:avLst/>
            </a:prstGeom>
            <a:solidFill>
              <a:schemeClr val="tx1">
                <a:lumMod val="95000"/>
              </a:schemeClr>
            </a:solidFill>
            <a:ln w="2540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DF59304F-A093-4366-86DA-5E86E9642392}"/>
              </a:ext>
            </a:extLst>
          </p:cNvPr>
          <p:cNvGrpSpPr/>
          <p:nvPr/>
        </p:nvGrpSpPr>
        <p:grpSpPr>
          <a:xfrm rot="5400000">
            <a:off x="8456142" y="2757361"/>
            <a:ext cx="520995" cy="1848645"/>
            <a:chOff x="6145619" y="2744620"/>
            <a:chExt cx="520995" cy="1848645"/>
          </a:xfrm>
        </p:grpSpPr>
        <p:sp>
          <p:nvSpPr>
            <p:cNvPr id="5" name="Cylinder 4">
              <a:extLst>
                <a:ext uri="{FF2B5EF4-FFF2-40B4-BE49-F238E27FC236}">
                  <a16:creationId xmlns:a16="http://schemas.microsoft.com/office/drawing/2014/main" id="{44945E27-19D2-4B59-B25D-3D716741E718}"/>
                </a:ext>
              </a:extLst>
            </p:cNvPr>
            <p:cNvSpPr/>
            <p:nvPr/>
          </p:nvSpPr>
          <p:spPr>
            <a:xfrm>
              <a:off x="6145619" y="2806995"/>
              <a:ext cx="520995" cy="1786270"/>
            </a:xfrm>
            <a:prstGeom prst="can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Cylinder 5">
              <a:extLst>
                <a:ext uri="{FF2B5EF4-FFF2-40B4-BE49-F238E27FC236}">
                  <a16:creationId xmlns:a16="http://schemas.microsoft.com/office/drawing/2014/main" id="{FB6BDCF1-C56E-4035-BD33-8524B32C32D5}"/>
                </a:ext>
              </a:extLst>
            </p:cNvPr>
            <p:cNvSpPr/>
            <p:nvPr/>
          </p:nvSpPr>
          <p:spPr>
            <a:xfrm>
              <a:off x="6312815" y="2744620"/>
              <a:ext cx="186603" cy="124750"/>
            </a:xfrm>
            <a:prstGeom prst="can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F7AE6ABD-3778-4318-94C4-6AC4FF7CB7EF}"/>
              </a:ext>
            </a:extLst>
          </p:cNvPr>
          <p:cNvGrpSpPr/>
          <p:nvPr/>
        </p:nvGrpSpPr>
        <p:grpSpPr>
          <a:xfrm>
            <a:off x="6705600" y="1339273"/>
            <a:ext cx="2904178" cy="2342413"/>
            <a:chOff x="6696364" y="1300968"/>
            <a:chExt cx="2904178" cy="2342413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FBF9A5F-E765-4141-BBAB-B557C462622B}"/>
                </a:ext>
              </a:extLst>
            </p:cNvPr>
            <p:cNvGrpSpPr/>
            <p:nvPr/>
          </p:nvGrpSpPr>
          <p:grpSpPr>
            <a:xfrm>
              <a:off x="8024390" y="1597891"/>
              <a:ext cx="1209406" cy="1416591"/>
              <a:chOff x="7126471" y="3701588"/>
              <a:chExt cx="1869840" cy="2190165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CC5FB7A1-028D-4B9A-9277-A6099C0ED58A}"/>
                  </a:ext>
                </a:extLst>
              </p:cNvPr>
              <p:cNvGrpSpPr/>
              <p:nvPr/>
            </p:nvGrpSpPr>
            <p:grpSpPr>
              <a:xfrm>
                <a:off x="7528877" y="3808429"/>
                <a:ext cx="1467434" cy="2083324"/>
                <a:chOff x="7528877" y="3808429"/>
                <a:chExt cx="1467434" cy="2083324"/>
              </a:xfrm>
            </p:grpSpPr>
            <p:sp>
              <p:nvSpPr>
                <p:cNvPr id="16" name="Cylinder 15">
                  <a:extLst>
                    <a:ext uri="{FF2B5EF4-FFF2-40B4-BE49-F238E27FC236}">
                      <a16:creationId xmlns:a16="http://schemas.microsoft.com/office/drawing/2014/main" id="{1D04DBE0-5059-4C70-9BC8-2E1328E2A9F8}"/>
                    </a:ext>
                  </a:extLst>
                </p:cNvPr>
                <p:cNvSpPr/>
                <p:nvPr/>
              </p:nvSpPr>
              <p:spPr>
                <a:xfrm>
                  <a:off x="7654565" y="4213781"/>
                  <a:ext cx="1216058" cy="1677972"/>
                </a:xfrm>
                <a:prstGeom prst="can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Cylinder 16">
                  <a:extLst>
                    <a:ext uri="{FF2B5EF4-FFF2-40B4-BE49-F238E27FC236}">
                      <a16:creationId xmlns:a16="http://schemas.microsoft.com/office/drawing/2014/main" id="{2098EBB3-94CF-468F-A264-C4B323A20786}"/>
                    </a:ext>
                  </a:extLst>
                </p:cNvPr>
                <p:cNvSpPr/>
                <p:nvPr/>
              </p:nvSpPr>
              <p:spPr>
                <a:xfrm>
                  <a:off x="8182466" y="3808429"/>
                  <a:ext cx="160256" cy="527901"/>
                </a:xfrm>
                <a:prstGeom prst="can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Flowchart: Delay 17">
                  <a:extLst>
                    <a:ext uri="{FF2B5EF4-FFF2-40B4-BE49-F238E27FC236}">
                      <a16:creationId xmlns:a16="http://schemas.microsoft.com/office/drawing/2014/main" id="{E960D939-D9DE-48E0-9030-371D8E0138A8}"/>
                    </a:ext>
                  </a:extLst>
                </p:cNvPr>
                <p:cNvSpPr/>
                <p:nvPr/>
              </p:nvSpPr>
              <p:spPr>
                <a:xfrm rot="10800000">
                  <a:off x="7528877" y="5644296"/>
                  <a:ext cx="227815" cy="140615"/>
                </a:xfrm>
                <a:prstGeom prst="flowChartDelay">
                  <a:avLst/>
                </a:prstGeom>
                <a:noFill/>
                <a:ln w="762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Flowchart: Delay 18">
                  <a:extLst>
                    <a:ext uri="{FF2B5EF4-FFF2-40B4-BE49-F238E27FC236}">
                      <a16:creationId xmlns:a16="http://schemas.microsoft.com/office/drawing/2014/main" id="{E88EEB22-078E-42DE-B8A1-8F1AFD878431}"/>
                    </a:ext>
                  </a:extLst>
                </p:cNvPr>
                <p:cNvSpPr/>
                <p:nvPr/>
              </p:nvSpPr>
              <p:spPr>
                <a:xfrm>
                  <a:off x="8768496" y="5650583"/>
                  <a:ext cx="227815" cy="140615"/>
                </a:xfrm>
                <a:prstGeom prst="flowChartDelay">
                  <a:avLst/>
                </a:prstGeom>
                <a:noFill/>
                <a:ln w="762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5" name="Cylinder 14">
                <a:extLst>
                  <a:ext uri="{FF2B5EF4-FFF2-40B4-BE49-F238E27FC236}">
                    <a16:creationId xmlns:a16="http://schemas.microsoft.com/office/drawing/2014/main" id="{27E77E15-DD7C-40DC-9C1E-921044D6CD62}"/>
                  </a:ext>
                </a:extLst>
              </p:cNvPr>
              <p:cNvSpPr/>
              <p:nvPr/>
            </p:nvSpPr>
            <p:spPr>
              <a:xfrm rot="16200000">
                <a:off x="7701699" y="3126360"/>
                <a:ext cx="282418" cy="1432874"/>
              </a:xfrm>
              <a:prstGeom prst="can">
                <a:avLst/>
              </a:prstGeom>
              <a:gradFill>
                <a:gsLst>
                  <a:gs pos="0">
                    <a:schemeClr val="accent2">
                      <a:lumMod val="20000"/>
                      <a:lumOff val="80000"/>
                    </a:schemeClr>
                  </a:gs>
                  <a:gs pos="80000">
                    <a:schemeClr val="tx1">
                      <a:alpha val="87000"/>
                    </a:schemeClr>
                  </a:gs>
                </a:gsLst>
              </a:gradFill>
              <a:ln>
                <a:solidFill>
                  <a:schemeClr val="dk1">
                    <a:alpha val="80000"/>
                  </a:schemeClr>
                </a:solidFill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55A9BA8D-4A2C-42AF-BDB1-879ED312EDD1}"/>
                </a:ext>
              </a:extLst>
            </p:cNvPr>
            <p:cNvGrpSpPr/>
            <p:nvPr/>
          </p:nvGrpSpPr>
          <p:grpSpPr>
            <a:xfrm rot="16200000">
              <a:off x="8980856" y="3023696"/>
              <a:ext cx="813711" cy="425660"/>
              <a:chOff x="8913701" y="4377287"/>
              <a:chExt cx="1258061" cy="658103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B37C853B-09EA-4947-B57E-59039810C93A}"/>
                  </a:ext>
                </a:extLst>
              </p:cNvPr>
              <p:cNvCxnSpPr>
                <a:cxnSpLocks/>
                <a:stCxn id="6" idx="0"/>
              </p:cNvCxnSpPr>
              <p:nvPr/>
            </p:nvCxnSpPr>
            <p:spPr>
              <a:xfrm rot="5400000" flipH="1" flipV="1">
                <a:off x="9288281" y="4226088"/>
                <a:ext cx="434722" cy="1183881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2" name="Right Brace 21">
                <a:extLst>
                  <a:ext uri="{FF2B5EF4-FFF2-40B4-BE49-F238E27FC236}">
                    <a16:creationId xmlns:a16="http://schemas.microsoft.com/office/drawing/2014/main" id="{085D851C-9C1A-446A-969B-3282D96FEC7A}"/>
                  </a:ext>
                </a:extLst>
              </p:cNvPr>
              <p:cNvSpPr/>
              <p:nvPr/>
            </p:nvSpPr>
            <p:spPr>
              <a:xfrm>
                <a:off x="10071873" y="4377287"/>
                <a:ext cx="99889" cy="223378"/>
              </a:xfrm>
              <a:prstGeom prst="rightBrace">
                <a:avLst>
                  <a:gd name="adj1" fmla="val 8333"/>
                  <a:gd name="adj2" fmla="val 51513"/>
                </a:avLst>
              </a:prstGeom>
              <a:ln w="38100">
                <a:solidFill>
                  <a:schemeClr val="tx1">
                    <a:lumMod val="50000"/>
                  </a:schemeClr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5C13C35-B9F7-4BE7-8459-211426AD810E}"/>
                </a:ext>
              </a:extLst>
            </p:cNvPr>
            <p:cNvCxnSpPr>
              <a:cxnSpLocks/>
            </p:cNvCxnSpPr>
            <p:nvPr/>
          </p:nvCxnSpPr>
          <p:spPr>
            <a:xfrm>
              <a:off x="6696364" y="1300968"/>
              <a:ext cx="1454235" cy="1573670"/>
            </a:xfrm>
            <a:prstGeom prst="line">
              <a:avLst/>
            </a:prstGeom>
            <a:ln w="57150">
              <a:solidFill>
                <a:schemeClr val="bg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Right Brace 23">
              <a:extLst>
                <a:ext uri="{FF2B5EF4-FFF2-40B4-BE49-F238E27FC236}">
                  <a16:creationId xmlns:a16="http://schemas.microsoft.com/office/drawing/2014/main" id="{42E7971B-3B3D-40C0-A2B9-0973E512A880}"/>
                </a:ext>
              </a:extLst>
            </p:cNvPr>
            <p:cNvSpPr/>
            <p:nvPr/>
          </p:nvSpPr>
          <p:spPr>
            <a:xfrm rot="16200000">
              <a:off x="8212343" y="2746804"/>
              <a:ext cx="99889" cy="223378"/>
            </a:xfrm>
            <a:prstGeom prst="rightBrace">
              <a:avLst>
                <a:gd name="adj1" fmla="val 8333"/>
                <a:gd name="adj2" fmla="val 51513"/>
              </a:avLst>
            </a:prstGeom>
            <a:ln w="38100">
              <a:solidFill>
                <a:schemeClr val="tx1">
                  <a:lumMod val="50000"/>
                </a:schemeClr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A990D938-6459-4202-86AF-D9FF2B7470EA}"/>
              </a:ext>
            </a:extLst>
          </p:cNvPr>
          <p:cNvSpPr/>
          <p:nvPr/>
        </p:nvSpPr>
        <p:spPr>
          <a:xfrm>
            <a:off x="7238027" y="2983682"/>
            <a:ext cx="151064" cy="33217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0E256C4-14D1-44DD-9907-F94CDE857B79}"/>
              </a:ext>
            </a:extLst>
          </p:cNvPr>
          <p:cNvSpPr/>
          <p:nvPr/>
        </p:nvSpPr>
        <p:spPr>
          <a:xfrm>
            <a:off x="9989709" y="2979520"/>
            <a:ext cx="151064" cy="332173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2C4D0B0-8094-4F77-9354-84781EE584E5}"/>
              </a:ext>
            </a:extLst>
          </p:cNvPr>
          <p:cNvCxnSpPr>
            <a:cxnSpLocks/>
          </p:cNvCxnSpPr>
          <p:nvPr/>
        </p:nvCxnSpPr>
        <p:spPr>
          <a:xfrm flipV="1">
            <a:off x="7102764" y="3668854"/>
            <a:ext cx="689553" cy="12833"/>
          </a:xfrm>
          <a:prstGeom prst="line">
            <a:avLst/>
          </a:prstGeom>
          <a:ln w="57150"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Parallelogram 33">
            <a:extLst>
              <a:ext uri="{FF2B5EF4-FFF2-40B4-BE49-F238E27FC236}">
                <a16:creationId xmlns:a16="http://schemas.microsoft.com/office/drawing/2014/main" id="{766EB0B9-D675-45D3-9DCB-3DB3A8086F6C}"/>
              </a:ext>
            </a:extLst>
          </p:cNvPr>
          <p:cNvSpPr/>
          <p:nvPr/>
        </p:nvSpPr>
        <p:spPr>
          <a:xfrm rot="5400000">
            <a:off x="9337882" y="3551784"/>
            <a:ext cx="356660" cy="221700"/>
          </a:xfrm>
          <a:prstGeom prst="parallelogram">
            <a:avLst/>
          </a:prstGeom>
          <a:solidFill>
            <a:schemeClr val="accent2">
              <a:lumMod val="20000"/>
              <a:lumOff val="80000"/>
              <a:alpha val="60000"/>
            </a:schemeClr>
          </a:solidFill>
          <a:ln>
            <a:solidFill>
              <a:schemeClr val="accent2">
                <a:lumMod val="50000"/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B88771FC-4E5E-4E46-85D9-1C022424F4BA}"/>
              </a:ext>
            </a:extLst>
          </p:cNvPr>
          <p:cNvSpPr/>
          <p:nvPr/>
        </p:nvSpPr>
        <p:spPr>
          <a:xfrm rot="5400000">
            <a:off x="7691901" y="3595873"/>
            <a:ext cx="337610" cy="152572"/>
          </a:xfrm>
          <a:prstGeom prst="parallelogram">
            <a:avLst/>
          </a:prstGeom>
          <a:solidFill>
            <a:schemeClr val="accent2">
              <a:lumMod val="20000"/>
              <a:lumOff val="80000"/>
              <a:alpha val="60000"/>
            </a:schemeClr>
          </a:solidFill>
          <a:ln>
            <a:solidFill>
              <a:schemeClr val="accent2">
                <a:lumMod val="50000"/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2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21525A6-FAF8-4805-9529-ECD8B1384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0019" y="1159497"/>
            <a:ext cx="4649783" cy="1981864"/>
          </a:xfrm>
        </p:spPr>
        <p:txBody>
          <a:bodyPr>
            <a:normAutofit/>
          </a:bodyPr>
          <a:lstStyle/>
          <a:p>
            <a:r>
              <a:rPr lang="en-US" dirty="0"/>
              <a:t>7. Tape short black wire to copper tape on left, and tape long black wire to copper tape on right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C4831D72-13A0-4080-B9F2-D3F2F5A23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1411" y="3241965"/>
            <a:ext cx="4878391" cy="2753482"/>
          </a:xfrm>
        </p:spPr>
        <p:txBody>
          <a:bodyPr/>
          <a:lstStyle/>
          <a:p>
            <a:r>
              <a:rPr lang="en-US" dirty="0" smtClean="0"/>
              <a:t>We tape the wire to the non-adhesive side of the copper tape because it conduct electricity better.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F3C30D-2B71-48F3-B3F8-B74062EF9A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79273" y="5492415"/>
            <a:ext cx="4646602" cy="823912"/>
          </a:xfrm>
        </p:spPr>
        <p:txBody>
          <a:bodyPr>
            <a:normAutofit/>
          </a:bodyPr>
          <a:lstStyle/>
          <a:p>
            <a:r>
              <a:rPr lang="en-US" sz="1800" dirty="0"/>
              <a:t>(Bird’s Eye View – Cup Upside-down)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7822FB5-C79D-4CBB-89C1-1935DA99F030}"/>
              </a:ext>
            </a:extLst>
          </p:cNvPr>
          <p:cNvGrpSpPr/>
          <p:nvPr/>
        </p:nvGrpSpPr>
        <p:grpSpPr>
          <a:xfrm>
            <a:off x="7238027" y="1533390"/>
            <a:ext cx="2902746" cy="3038793"/>
            <a:chOff x="7238027" y="1533390"/>
            <a:chExt cx="2902746" cy="3038793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5B1ED897-00E4-4EF6-8709-111E07501B20}"/>
                </a:ext>
              </a:extLst>
            </p:cNvPr>
            <p:cNvGrpSpPr/>
            <p:nvPr/>
          </p:nvGrpSpPr>
          <p:grpSpPr>
            <a:xfrm>
              <a:off x="7238027" y="1533390"/>
              <a:ext cx="2894849" cy="3038793"/>
              <a:chOff x="7270698" y="1722475"/>
              <a:chExt cx="2957824" cy="3021618"/>
            </a:xfrm>
          </p:grpSpPr>
          <p:sp>
            <p:nvSpPr>
              <p:cNvPr id="2" name="Oval 1">
                <a:extLst>
                  <a:ext uri="{FF2B5EF4-FFF2-40B4-BE49-F238E27FC236}">
                    <a16:creationId xmlns:a16="http://schemas.microsoft.com/office/drawing/2014/main" id="{4E46F582-9950-4581-AF4A-082A5E7EE7D5}"/>
                  </a:ext>
                </a:extLst>
              </p:cNvPr>
              <p:cNvSpPr/>
              <p:nvPr/>
            </p:nvSpPr>
            <p:spPr>
              <a:xfrm>
                <a:off x="7270698" y="1722475"/>
                <a:ext cx="2957824" cy="3021618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/>
                  </a:gs>
                  <a:gs pos="100000">
                    <a:schemeClr val="tx1">
                      <a:lumMod val="8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bg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4DA4F70E-A29D-4620-9CA9-C249BF9A30EF}"/>
                  </a:ext>
                </a:extLst>
              </p:cNvPr>
              <p:cNvSpPr/>
              <p:nvPr/>
            </p:nvSpPr>
            <p:spPr>
              <a:xfrm>
                <a:off x="7681038" y="2164712"/>
                <a:ext cx="2137144" cy="2137144"/>
              </a:xfrm>
              <a:prstGeom prst="ellipse">
                <a:avLst/>
              </a:prstGeom>
              <a:solidFill>
                <a:schemeClr val="tx1">
                  <a:lumMod val="95000"/>
                </a:schemeClr>
              </a:solidFill>
              <a:ln w="2540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DF59304F-A093-4366-86DA-5E86E9642392}"/>
                </a:ext>
              </a:extLst>
            </p:cNvPr>
            <p:cNvGrpSpPr/>
            <p:nvPr/>
          </p:nvGrpSpPr>
          <p:grpSpPr>
            <a:xfrm rot="5400000">
              <a:off x="8456142" y="2757361"/>
              <a:ext cx="520995" cy="1848645"/>
              <a:chOff x="6145619" y="2744620"/>
              <a:chExt cx="520995" cy="1848645"/>
            </a:xfrm>
          </p:grpSpPr>
          <p:sp>
            <p:nvSpPr>
              <p:cNvPr id="5" name="Cylinder 4">
                <a:extLst>
                  <a:ext uri="{FF2B5EF4-FFF2-40B4-BE49-F238E27FC236}">
                    <a16:creationId xmlns:a16="http://schemas.microsoft.com/office/drawing/2014/main" id="{44945E27-19D2-4B59-B25D-3D716741E718}"/>
                  </a:ext>
                </a:extLst>
              </p:cNvPr>
              <p:cNvSpPr/>
              <p:nvPr/>
            </p:nvSpPr>
            <p:spPr>
              <a:xfrm>
                <a:off x="6145619" y="2806995"/>
                <a:ext cx="520995" cy="1786270"/>
              </a:xfrm>
              <a:prstGeom prst="can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Cylinder 5">
                <a:extLst>
                  <a:ext uri="{FF2B5EF4-FFF2-40B4-BE49-F238E27FC236}">
                    <a16:creationId xmlns:a16="http://schemas.microsoft.com/office/drawing/2014/main" id="{FB6BDCF1-C56E-4035-BD33-8524B32C32D5}"/>
                  </a:ext>
                </a:extLst>
              </p:cNvPr>
              <p:cNvSpPr/>
              <p:nvPr/>
            </p:nvSpPr>
            <p:spPr>
              <a:xfrm>
                <a:off x="6312815" y="2744620"/>
                <a:ext cx="186603" cy="124750"/>
              </a:xfrm>
              <a:prstGeom prst="can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FBF9A5F-E765-4141-BBAB-B557C462622B}"/>
                </a:ext>
              </a:extLst>
            </p:cNvPr>
            <p:cNvGrpSpPr/>
            <p:nvPr/>
          </p:nvGrpSpPr>
          <p:grpSpPr>
            <a:xfrm>
              <a:off x="8033626" y="1636196"/>
              <a:ext cx="1209406" cy="1416591"/>
              <a:chOff x="7126471" y="3701588"/>
              <a:chExt cx="1869840" cy="2190165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CC5FB7A1-028D-4B9A-9277-A6099C0ED58A}"/>
                  </a:ext>
                </a:extLst>
              </p:cNvPr>
              <p:cNvGrpSpPr/>
              <p:nvPr/>
            </p:nvGrpSpPr>
            <p:grpSpPr>
              <a:xfrm>
                <a:off x="7528877" y="3808429"/>
                <a:ext cx="1467434" cy="2083324"/>
                <a:chOff x="7528877" y="3808429"/>
                <a:chExt cx="1467434" cy="2083324"/>
              </a:xfrm>
            </p:grpSpPr>
            <p:sp>
              <p:nvSpPr>
                <p:cNvPr id="16" name="Cylinder 15">
                  <a:extLst>
                    <a:ext uri="{FF2B5EF4-FFF2-40B4-BE49-F238E27FC236}">
                      <a16:creationId xmlns:a16="http://schemas.microsoft.com/office/drawing/2014/main" id="{1D04DBE0-5059-4C70-9BC8-2E1328E2A9F8}"/>
                    </a:ext>
                  </a:extLst>
                </p:cNvPr>
                <p:cNvSpPr/>
                <p:nvPr/>
              </p:nvSpPr>
              <p:spPr>
                <a:xfrm>
                  <a:off x="7654565" y="4213781"/>
                  <a:ext cx="1216058" cy="1677972"/>
                </a:xfrm>
                <a:prstGeom prst="can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Cylinder 16">
                  <a:extLst>
                    <a:ext uri="{FF2B5EF4-FFF2-40B4-BE49-F238E27FC236}">
                      <a16:creationId xmlns:a16="http://schemas.microsoft.com/office/drawing/2014/main" id="{2098EBB3-94CF-468F-A264-C4B323A20786}"/>
                    </a:ext>
                  </a:extLst>
                </p:cNvPr>
                <p:cNvSpPr/>
                <p:nvPr/>
              </p:nvSpPr>
              <p:spPr>
                <a:xfrm>
                  <a:off x="8182466" y="3808429"/>
                  <a:ext cx="160256" cy="527901"/>
                </a:xfrm>
                <a:prstGeom prst="can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Flowchart: Delay 17">
                  <a:extLst>
                    <a:ext uri="{FF2B5EF4-FFF2-40B4-BE49-F238E27FC236}">
                      <a16:creationId xmlns:a16="http://schemas.microsoft.com/office/drawing/2014/main" id="{E960D939-D9DE-48E0-9030-371D8E0138A8}"/>
                    </a:ext>
                  </a:extLst>
                </p:cNvPr>
                <p:cNvSpPr/>
                <p:nvPr/>
              </p:nvSpPr>
              <p:spPr>
                <a:xfrm rot="10800000">
                  <a:off x="7528877" y="5644296"/>
                  <a:ext cx="227815" cy="140615"/>
                </a:xfrm>
                <a:prstGeom prst="flowChartDelay">
                  <a:avLst/>
                </a:prstGeom>
                <a:noFill/>
                <a:ln w="762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Flowchart: Delay 18">
                  <a:extLst>
                    <a:ext uri="{FF2B5EF4-FFF2-40B4-BE49-F238E27FC236}">
                      <a16:creationId xmlns:a16="http://schemas.microsoft.com/office/drawing/2014/main" id="{E88EEB22-078E-42DE-B8A1-8F1AFD878431}"/>
                    </a:ext>
                  </a:extLst>
                </p:cNvPr>
                <p:cNvSpPr/>
                <p:nvPr/>
              </p:nvSpPr>
              <p:spPr>
                <a:xfrm>
                  <a:off x="8768496" y="5650583"/>
                  <a:ext cx="227815" cy="140615"/>
                </a:xfrm>
                <a:prstGeom prst="flowChartDelay">
                  <a:avLst/>
                </a:prstGeom>
                <a:noFill/>
                <a:ln w="76200"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5" name="Cylinder 14">
                <a:extLst>
                  <a:ext uri="{FF2B5EF4-FFF2-40B4-BE49-F238E27FC236}">
                    <a16:creationId xmlns:a16="http://schemas.microsoft.com/office/drawing/2014/main" id="{27E77E15-DD7C-40DC-9C1E-921044D6CD62}"/>
                  </a:ext>
                </a:extLst>
              </p:cNvPr>
              <p:cNvSpPr/>
              <p:nvPr/>
            </p:nvSpPr>
            <p:spPr>
              <a:xfrm rot="16200000">
                <a:off x="7701699" y="3126360"/>
                <a:ext cx="282418" cy="1432874"/>
              </a:xfrm>
              <a:prstGeom prst="can">
                <a:avLst/>
              </a:prstGeom>
              <a:gradFill>
                <a:gsLst>
                  <a:gs pos="0">
                    <a:schemeClr val="accent2">
                      <a:lumMod val="20000"/>
                      <a:lumOff val="80000"/>
                    </a:schemeClr>
                  </a:gs>
                  <a:gs pos="80000">
                    <a:schemeClr val="tx1">
                      <a:alpha val="87000"/>
                    </a:schemeClr>
                  </a:gs>
                </a:gsLst>
              </a:gradFill>
              <a:ln>
                <a:solidFill>
                  <a:schemeClr val="dk1">
                    <a:alpha val="80000"/>
                  </a:schemeClr>
                </a:solidFill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55A9BA8D-4A2C-42AF-BDB1-879ED312EDD1}"/>
                </a:ext>
              </a:extLst>
            </p:cNvPr>
            <p:cNvGrpSpPr/>
            <p:nvPr/>
          </p:nvGrpSpPr>
          <p:grpSpPr>
            <a:xfrm rot="16200000">
              <a:off x="8990092" y="3062001"/>
              <a:ext cx="813711" cy="425660"/>
              <a:chOff x="8913701" y="4377287"/>
              <a:chExt cx="1258061" cy="658103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B37C853B-09EA-4947-B57E-59039810C93A}"/>
                  </a:ext>
                </a:extLst>
              </p:cNvPr>
              <p:cNvCxnSpPr>
                <a:cxnSpLocks/>
                <a:stCxn id="6" idx="0"/>
              </p:cNvCxnSpPr>
              <p:nvPr/>
            </p:nvCxnSpPr>
            <p:spPr>
              <a:xfrm rot="5400000" flipH="1" flipV="1">
                <a:off x="9288281" y="4226088"/>
                <a:ext cx="434722" cy="1183881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2" name="Right Brace 21">
                <a:extLst>
                  <a:ext uri="{FF2B5EF4-FFF2-40B4-BE49-F238E27FC236}">
                    <a16:creationId xmlns:a16="http://schemas.microsoft.com/office/drawing/2014/main" id="{085D851C-9C1A-446A-969B-3282D96FEC7A}"/>
                  </a:ext>
                </a:extLst>
              </p:cNvPr>
              <p:cNvSpPr/>
              <p:nvPr/>
            </p:nvSpPr>
            <p:spPr>
              <a:xfrm>
                <a:off x="10071873" y="4377287"/>
                <a:ext cx="99889" cy="223378"/>
              </a:xfrm>
              <a:prstGeom prst="rightBrace">
                <a:avLst>
                  <a:gd name="adj1" fmla="val 8333"/>
                  <a:gd name="adj2" fmla="val 51513"/>
                </a:avLst>
              </a:prstGeom>
              <a:ln w="38100">
                <a:solidFill>
                  <a:schemeClr val="tx1">
                    <a:lumMod val="50000"/>
                  </a:schemeClr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990D938-6459-4202-86AF-D9FF2B7470EA}"/>
                </a:ext>
              </a:extLst>
            </p:cNvPr>
            <p:cNvSpPr/>
            <p:nvPr/>
          </p:nvSpPr>
          <p:spPr>
            <a:xfrm>
              <a:off x="7238027" y="2983682"/>
              <a:ext cx="151064" cy="332173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0E256C4-14D1-44DD-9907-F94CDE857B79}"/>
                </a:ext>
              </a:extLst>
            </p:cNvPr>
            <p:cNvSpPr/>
            <p:nvPr/>
          </p:nvSpPr>
          <p:spPr>
            <a:xfrm>
              <a:off x="9989709" y="2979520"/>
              <a:ext cx="151064" cy="332173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2C4D0B0-8094-4F77-9354-84781EE584E5}"/>
                </a:ext>
              </a:extLst>
            </p:cNvPr>
            <p:cNvCxnSpPr>
              <a:cxnSpLocks/>
              <a:stCxn id="28" idx="3"/>
            </p:cNvCxnSpPr>
            <p:nvPr/>
          </p:nvCxnSpPr>
          <p:spPr>
            <a:xfrm>
              <a:off x="7389091" y="3149769"/>
              <a:ext cx="403226" cy="519086"/>
            </a:xfrm>
            <a:prstGeom prst="line">
              <a:avLst/>
            </a:prstGeom>
            <a:ln w="57150">
              <a:solidFill>
                <a:schemeClr val="bg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Parallelogram 34">
              <a:extLst>
                <a:ext uri="{FF2B5EF4-FFF2-40B4-BE49-F238E27FC236}">
                  <a16:creationId xmlns:a16="http://schemas.microsoft.com/office/drawing/2014/main" id="{B88771FC-4E5E-4E46-85D9-1C022424F4BA}"/>
                </a:ext>
              </a:extLst>
            </p:cNvPr>
            <p:cNvSpPr/>
            <p:nvPr/>
          </p:nvSpPr>
          <p:spPr>
            <a:xfrm rot="5400000">
              <a:off x="7691901" y="3595873"/>
              <a:ext cx="337610" cy="152572"/>
            </a:xfrm>
            <a:prstGeom prst="parallelogram">
              <a:avLst/>
            </a:prstGeom>
            <a:solidFill>
              <a:schemeClr val="accent2">
                <a:lumMod val="20000"/>
                <a:lumOff val="80000"/>
                <a:alpha val="80000"/>
              </a:schemeClr>
            </a:solidFill>
            <a:ln>
              <a:solidFill>
                <a:schemeClr val="accent2">
                  <a:lumMod val="50000"/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Arc 24">
              <a:extLst>
                <a:ext uri="{FF2B5EF4-FFF2-40B4-BE49-F238E27FC236}">
                  <a16:creationId xmlns:a16="http://schemas.microsoft.com/office/drawing/2014/main" id="{35C50A73-B784-43DC-AB7D-3DCBAEBF6E64}"/>
                </a:ext>
              </a:extLst>
            </p:cNvPr>
            <p:cNvSpPr/>
            <p:nvPr/>
          </p:nvSpPr>
          <p:spPr>
            <a:xfrm>
              <a:off x="7943382" y="2756678"/>
              <a:ext cx="2046328" cy="900307"/>
            </a:xfrm>
            <a:prstGeom prst="arc">
              <a:avLst>
                <a:gd name="adj1" fmla="val 12159355"/>
                <a:gd name="adj2" fmla="val 0"/>
              </a:avLst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ight Brace 23">
              <a:extLst>
                <a:ext uri="{FF2B5EF4-FFF2-40B4-BE49-F238E27FC236}">
                  <a16:creationId xmlns:a16="http://schemas.microsoft.com/office/drawing/2014/main" id="{42E7971B-3B3D-40C0-A2B9-0973E512A880}"/>
                </a:ext>
              </a:extLst>
            </p:cNvPr>
            <p:cNvSpPr/>
            <p:nvPr/>
          </p:nvSpPr>
          <p:spPr>
            <a:xfrm rot="18192073">
              <a:off x="8245466" y="2829286"/>
              <a:ext cx="132704" cy="148543"/>
            </a:xfrm>
            <a:prstGeom prst="rightBrace">
              <a:avLst>
                <a:gd name="adj1" fmla="val 8333"/>
                <a:gd name="adj2" fmla="val 51513"/>
              </a:avLst>
            </a:prstGeom>
            <a:ln w="38100">
              <a:solidFill>
                <a:schemeClr val="tx1">
                  <a:lumMod val="50000"/>
                </a:schemeClr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ight Brace 36">
              <a:extLst>
                <a:ext uri="{FF2B5EF4-FFF2-40B4-BE49-F238E27FC236}">
                  <a16:creationId xmlns:a16="http://schemas.microsoft.com/office/drawing/2014/main" id="{3AA4C867-4C32-4735-A927-C2CB58A1A6C3}"/>
                </a:ext>
              </a:extLst>
            </p:cNvPr>
            <p:cNvSpPr/>
            <p:nvPr/>
          </p:nvSpPr>
          <p:spPr>
            <a:xfrm rot="18192073">
              <a:off x="7330724" y="3098089"/>
              <a:ext cx="73121" cy="86542"/>
            </a:xfrm>
            <a:prstGeom prst="rightBrace">
              <a:avLst>
                <a:gd name="adj1" fmla="val 0"/>
                <a:gd name="adj2" fmla="val 51513"/>
              </a:avLst>
            </a:prstGeom>
            <a:ln w="38100">
              <a:solidFill>
                <a:schemeClr val="tx1">
                  <a:lumMod val="50000"/>
                </a:schemeClr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ight Brace 32">
              <a:extLst>
                <a:ext uri="{FF2B5EF4-FFF2-40B4-BE49-F238E27FC236}">
                  <a16:creationId xmlns:a16="http://schemas.microsoft.com/office/drawing/2014/main" id="{E71DD928-0227-4ED3-8431-285207E38596}"/>
                </a:ext>
              </a:extLst>
            </p:cNvPr>
            <p:cNvSpPr/>
            <p:nvPr/>
          </p:nvSpPr>
          <p:spPr>
            <a:xfrm rot="18192073">
              <a:off x="9982545" y="3103807"/>
              <a:ext cx="132704" cy="148543"/>
            </a:xfrm>
            <a:prstGeom prst="rightBrace">
              <a:avLst>
                <a:gd name="adj1" fmla="val 8333"/>
                <a:gd name="adj2" fmla="val 51513"/>
              </a:avLst>
            </a:prstGeom>
            <a:noFill/>
            <a:ln w="38100">
              <a:solidFill>
                <a:schemeClr val="tx1">
                  <a:lumMod val="50000"/>
                </a:schemeClr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ight Brace 35">
              <a:extLst>
                <a:ext uri="{FF2B5EF4-FFF2-40B4-BE49-F238E27FC236}">
                  <a16:creationId xmlns:a16="http://schemas.microsoft.com/office/drawing/2014/main" id="{2B7EBA61-7DFD-4E9A-917A-757D40E561B4}"/>
                </a:ext>
              </a:extLst>
            </p:cNvPr>
            <p:cNvSpPr/>
            <p:nvPr/>
          </p:nvSpPr>
          <p:spPr>
            <a:xfrm rot="1174050">
              <a:off x="9555038" y="3680161"/>
              <a:ext cx="71855" cy="95845"/>
            </a:xfrm>
            <a:prstGeom prst="rightBrace">
              <a:avLst>
                <a:gd name="adj1" fmla="val 8333"/>
                <a:gd name="adj2" fmla="val 51958"/>
              </a:avLst>
            </a:prstGeom>
            <a:ln w="38100">
              <a:solidFill>
                <a:schemeClr val="tx1">
                  <a:lumMod val="50000"/>
                </a:schemeClr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Parallelogram 30">
              <a:extLst>
                <a:ext uri="{FF2B5EF4-FFF2-40B4-BE49-F238E27FC236}">
                  <a16:creationId xmlns:a16="http://schemas.microsoft.com/office/drawing/2014/main" id="{00EA6846-B544-418E-92FF-02E96991C7B5}"/>
                </a:ext>
              </a:extLst>
            </p:cNvPr>
            <p:cNvSpPr/>
            <p:nvPr/>
          </p:nvSpPr>
          <p:spPr>
            <a:xfrm rot="5400000">
              <a:off x="9839391" y="3067228"/>
              <a:ext cx="356660" cy="221700"/>
            </a:xfrm>
            <a:prstGeom prst="parallelogram">
              <a:avLst/>
            </a:prstGeom>
            <a:solidFill>
              <a:schemeClr val="accent2">
                <a:lumMod val="20000"/>
                <a:lumOff val="80000"/>
                <a:alpha val="60000"/>
              </a:schemeClr>
            </a:solidFill>
            <a:ln>
              <a:solidFill>
                <a:schemeClr val="accent2">
                  <a:lumMod val="50000"/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Parallelogram 31">
              <a:extLst>
                <a:ext uri="{FF2B5EF4-FFF2-40B4-BE49-F238E27FC236}">
                  <a16:creationId xmlns:a16="http://schemas.microsoft.com/office/drawing/2014/main" id="{35AF5E5E-0423-497C-B243-E948F66FBB2D}"/>
                </a:ext>
              </a:extLst>
            </p:cNvPr>
            <p:cNvSpPr/>
            <p:nvPr/>
          </p:nvSpPr>
          <p:spPr>
            <a:xfrm rot="5400000">
              <a:off x="7212387" y="3089150"/>
              <a:ext cx="337610" cy="152572"/>
            </a:xfrm>
            <a:prstGeom prst="parallelogram">
              <a:avLst/>
            </a:prstGeom>
            <a:solidFill>
              <a:schemeClr val="accent2">
                <a:lumMod val="20000"/>
                <a:lumOff val="80000"/>
                <a:alpha val="80000"/>
              </a:schemeClr>
            </a:solidFill>
            <a:ln>
              <a:solidFill>
                <a:schemeClr val="accent2">
                  <a:lumMod val="50000"/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Parallelogram 33">
              <a:extLst>
                <a:ext uri="{FF2B5EF4-FFF2-40B4-BE49-F238E27FC236}">
                  <a16:creationId xmlns:a16="http://schemas.microsoft.com/office/drawing/2014/main" id="{766EB0B9-D675-45D3-9DCB-3DB3A8086F6C}"/>
                </a:ext>
              </a:extLst>
            </p:cNvPr>
            <p:cNvSpPr/>
            <p:nvPr/>
          </p:nvSpPr>
          <p:spPr>
            <a:xfrm rot="5400000">
              <a:off x="9337882" y="3551784"/>
              <a:ext cx="356660" cy="221700"/>
            </a:xfrm>
            <a:prstGeom prst="parallelogram">
              <a:avLst/>
            </a:prstGeom>
            <a:solidFill>
              <a:schemeClr val="accent2">
                <a:lumMod val="20000"/>
                <a:lumOff val="80000"/>
                <a:alpha val="80000"/>
              </a:schemeClr>
            </a:solidFill>
            <a:ln>
              <a:solidFill>
                <a:schemeClr val="accent2">
                  <a:lumMod val="50000"/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6525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ACAB9-AA20-4E01-8415-2686E5501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8: Create </a:t>
            </a:r>
            <a:r>
              <a:rPr lang="en-US"/>
              <a:t>board for Robot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2F8B42-21A7-426F-B3DA-20166FA683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4417128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Use foam board, poster board, or two pieces of card stock taped together.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Tape aluminum foil 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Optional: Make split between two sides, and have students explain why the robot won’t move, even if both sides are touching metal.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8772E3-F6ED-41E6-8760-07D6577D48B3}"/>
              </a:ext>
            </a:extLst>
          </p:cNvPr>
          <p:cNvSpPr/>
          <p:nvPr/>
        </p:nvSpPr>
        <p:spPr>
          <a:xfrm>
            <a:off x="5497033" y="1616149"/>
            <a:ext cx="2828260" cy="40510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EC10AD-3A3C-4305-8146-D73FCAC18217}"/>
              </a:ext>
            </a:extLst>
          </p:cNvPr>
          <p:cNvSpPr/>
          <p:nvPr/>
        </p:nvSpPr>
        <p:spPr>
          <a:xfrm>
            <a:off x="8325293" y="1616149"/>
            <a:ext cx="2828260" cy="40510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5B18CC-B722-44D9-8D7B-4BF88D24800F}"/>
              </a:ext>
            </a:extLst>
          </p:cNvPr>
          <p:cNvSpPr/>
          <p:nvPr/>
        </p:nvSpPr>
        <p:spPr>
          <a:xfrm>
            <a:off x="8240233" y="1722473"/>
            <a:ext cx="154171" cy="38170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cap="rnd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6243EC-6D60-4544-B6C7-318D7ADF271E}"/>
              </a:ext>
            </a:extLst>
          </p:cNvPr>
          <p:cNvSpPr/>
          <p:nvPr/>
        </p:nvSpPr>
        <p:spPr>
          <a:xfrm>
            <a:off x="6028660" y="1998921"/>
            <a:ext cx="4731489" cy="3274828"/>
          </a:xfrm>
          <a:prstGeom prst="rect">
            <a:avLst/>
          </a:prstGeom>
          <a:solidFill>
            <a:schemeClr val="tx1">
              <a:lumMod val="75000"/>
            </a:schemeClr>
          </a:solidFill>
          <a:ln w="254000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34BD6EE9-4EB8-47A9-AC4A-8DAD4D345E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02098" y="2427437"/>
            <a:ext cx="1480665" cy="1545444"/>
          </a:xfrm>
        </p:spPr>
      </p:pic>
    </p:spTree>
    <p:extLst>
      <p:ext uri="{BB962C8B-B14F-4D97-AF65-F5344CB8AC3E}">
        <p14:creationId xmlns:p14="http://schemas.microsoft.com/office/powerpoint/2010/main" val="116166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885</TotalTime>
  <Words>354</Words>
  <Application>Microsoft Office PowerPoint</Application>
  <PresentationFormat>Widescreen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Tw Cen MT</vt:lpstr>
      <vt:lpstr>Circuit</vt:lpstr>
      <vt:lpstr>Safe-Stop Robots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8: Create board for Robot</vt:lpstr>
    </vt:vector>
  </TitlesOfParts>
  <Company>Ferguson-Florissant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Challenger Learning Center: Advanced Teacher Training</dc:title>
  <dc:creator>etyree</dc:creator>
  <cp:lastModifiedBy>etyree</cp:lastModifiedBy>
  <cp:revision>26</cp:revision>
  <dcterms:created xsi:type="dcterms:W3CDTF">2017-10-09T15:20:24Z</dcterms:created>
  <dcterms:modified xsi:type="dcterms:W3CDTF">2019-09-10T18:21:07Z</dcterms:modified>
</cp:coreProperties>
</file>